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7"/>
  </p:notesMasterIdLst>
  <p:handoutMasterIdLst>
    <p:handoutMasterId r:id="rId58"/>
  </p:handoutMasterIdLst>
  <p:sldIdLst>
    <p:sldId id="257" r:id="rId3"/>
    <p:sldId id="258" r:id="rId4"/>
    <p:sldId id="259" r:id="rId5"/>
    <p:sldId id="288" r:id="rId6"/>
    <p:sldId id="289" r:id="rId7"/>
    <p:sldId id="290" r:id="rId8"/>
    <p:sldId id="291" r:id="rId9"/>
    <p:sldId id="292" r:id="rId10"/>
    <p:sldId id="293" r:id="rId11"/>
    <p:sldId id="266" r:id="rId12"/>
    <p:sldId id="294" r:id="rId13"/>
    <p:sldId id="295" r:id="rId14"/>
    <p:sldId id="296" r:id="rId15"/>
    <p:sldId id="271" r:id="rId16"/>
    <p:sldId id="272" r:id="rId17"/>
    <p:sldId id="298" r:id="rId18"/>
    <p:sldId id="274" r:id="rId19"/>
    <p:sldId id="275" r:id="rId20"/>
    <p:sldId id="276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286" r:id="rId31"/>
    <p:sldId id="308" r:id="rId32"/>
    <p:sldId id="309" r:id="rId33"/>
    <p:sldId id="310" r:id="rId34"/>
    <p:sldId id="311" r:id="rId35"/>
    <p:sldId id="260" r:id="rId36"/>
    <p:sldId id="287" r:id="rId37"/>
    <p:sldId id="261" r:id="rId38"/>
    <p:sldId id="278" r:id="rId39"/>
    <p:sldId id="262" r:id="rId40"/>
    <p:sldId id="263" r:id="rId41"/>
    <p:sldId id="264" r:id="rId42"/>
    <p:sldId id="265" r:id="rId43"/>
    <p:sldId id="267" r:id="rId44"/>
    <p:sldId id="268" r:id="rId45"/>
    <p:sldId id="269" r:id="rId46"/>
    <p:sldId id="270" r:id="rId47"/>
    <p:sldId id="280" r:id="rId48"/>
    <p:sldId id="279" r:id="rId49"/>
    <p:sldId id="273" r:id="rId50"/>
    <p:sldId id="281" r:id="rId51"/>
    <p:sldId id="282" r:id="rId52"/>
    <p:sldId id="283" r:id="rId53"/>
    <p:sldId id="284" r:id="rId54"/>
    <p:sldId id="285" r:id="rId55"/>
    <p:sldId id="277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F5F"/>
    <a:srgbClr val="006FC0"/>
    <a:srgbClr val="003366"/>
    <a:srgbClr val="00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6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E77071-4D80-8AC4-6F72-29C582CAEE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26FDB-AD50-F1AD-961C-67332A9E12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4377F-FF74-85C6-1C4E-555C715486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38634-77D4-2AB9-601D-D6FE4BF6F7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931D1-F563-4564-9879-37EF109E75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9513352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46006-3ECA-49C4-9BD0-BBB62FF1AE3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4152753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BDB57-D459-93AD-0563-D88E4D333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B6456F-B143-873A-F13C-4383C70221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96B73-235A-3CE7-4F99-B738944D2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FA96-4E2B-4B4C-AFC3-E9B3D387DE34}" type="datetimeFigureOut">
              <a:rPr lang="en-ID" smtClean="0"/>
              <a:t>20/09/2023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801F7-3839-8A51-36E3-14981830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58FE0-B2BB-A6B3-CA67-3E657C349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67BFB-1670-49BC-BADB-D3D2E5B0D9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81810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485C4-0341-54BB-5BB1-DB95251C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373053-A06E-5ABE-DFEA-1275173ED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A1DD7-419C-A643-9003-D373CF4E7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FA96-4E2B-4B4C-AFC3-E9B3D387DE34}" type="datetimeFigureOut">
              <a:rPr lang="en-ID" smtClean="0"/>
              <a:t>20/09/2023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660A4-63BA-8EFE-41F9-5F255CB8C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2D2D6-0347-F88D-5796-DC3581887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67BFB-1670-49BC-BADB-D3D2E5B0D9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67948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4DE307-A161-E14A-C4B4-9275805275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7389D4-2947-C588-E602-26023CD43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24368-6F4A-1484-2670-6D170A808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FA96-4E2B-4B4C-AFC3-E9B3D387DE34}" type="datetimeFigureOut">
              <a:rPr lang="en-ID" smtClean="0"/>
              <a:t>20/09/2023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7A0B6-5A1B-6723-8E19-9D87A9AA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3099E-A47D-41C1-42AD-977085889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67BFB-1670-49BC-BADB-D3D2E5B0D9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50214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spc="-5" dirty="0"/>
              <a:t>Botax</a:t>
            </a:r>
            <a:r>
              <a:rPr spc="-35" dirty="0"/>
              <a:t> </a:t>
            </a:r>
            <a:r>
              <a:rPr dirty="0"/>
              <a:t>Consulting</a:t>
            </a:r>
            <a:r>
              <a:rPr spc="-50" dirty="0"/>
              <a:t> </a:t>
            </a:r>
            <a:r>
              <a:rPr dirty="0"/>
              <a:t>Indonesia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9494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spc="-5" dirty="0"/>
              <a:t>Botax</a:t>
            </a:r>
            <a:r>
              <a:rPr spc="-35" dirty="0"/>
              <a:t> </a:t>
            </a:r>
            <a:r>
              <a:rPr dirty="0"/>
              <a:t>Consulting</a:t>
            </a:r>
            <a:r>
              <a:rPr spc="-50" dirty="0"/>
              <a:t> </a:t>
            </a:r>
            <a:r>
              <a:rPr dirty="0"/>
              <a:t>Indonesia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88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80016" y="155447"/>
            <a:ext cx="639406" cy="64158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spc="-5" dirty="0"/>
              <a:t>Botax</a:t>
            </a:r>
            <a:r>
              <a:rPr spc="-35" dirty="0"/>
              <a:t> </a:t>
            </a:r>
            <a:r>
              <a:rPr dirty="0"/>
              <a:t>Consulting</a:t>
            </a:r>
            <a:r>
              <a:rPr spc="-50" dirty="0"/>
              <a:t> </a:t>
            </a:r>
            <a:r>
              <a:rPr dirty="0"/>
              <a:t>Indonesia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5827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spc="-5" dirty="0"/>
              <a:t>Botax</a:t>
            </a:r>
            <a:r>
              <a:rPr spc="-35" dirty="0"/>
              <a:t> </a:t>
            </a:r>
            <a:r>
              <a:rPr dirty="0"/>
              <a:t>Consulting</a:t>
            </a:r>
            <a:r>
              <a:rPr spc="-50" dirty="0"/>
              <a:t> </a:t>
            </a:r>
            <a:r>
              <a:rPr dirty="0"/>
              <a:t>Indonesia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0849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spc="-5" dirty="0"/>
              <a:t>Botax</a:t>
            </a:r>
            <a:r>
              <a:rPr spc="-35" dirty="0"/>
              <a:t> </a:t>
            </a:r>
            <a:r>
              <a:rPr dirty="0"/>
              <a:t>Consulting</a:t>
            </a:r>
            <a:r>
              <a:rPr spc="-50" dirty="0"/>
              <a:t> </a:t>
            </a:r>
            <a:r>
              <a:rPr dirty="0"/>
              <a:t>Indonesia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6635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65C7-CB7E-9B5E-B649-771A95BC9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F5DAC-0AF7-7CF4-694A-B3B9C9A68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BFCDB-EC8C-EDBA-E1EE-B6CB2D96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FA96-4E2B-4B4C-AFC3-E9B3D387DE34}" type="datetimeFigureOut">
              <a:rPr lang="en-ID" smtClean="0"/>
              <a:t>20/09/2023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D0F4C-54D3-B76D-A40C-92AB065FC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BB954-4DB1-5791-C130-52392B885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67BFB-1670-49BC-BADB-D3D2E5B0D9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72193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51E80-3C8D-853A-0448-A619A06E8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8B3E0-CC1D-219C-DF26-849D3EDF8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8AC6C-74E1-A5FB-FE8E-8B56C63E4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FA96-4E2B-4B4C-AFC3-E9B3D387DE34}" type="datetimeFigureOut">
              <a:rPr lang="en-ID" smtClean="0"/>
              <a:t>20/09/2023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4ACF-0641-BA48-F067-EC642DF76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EC439-984E-0310-C5D4-F94A60855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67BFB-1670-49BC-BADB-D3D2E5B0D9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26212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9784-0076-A2E7-E890-DA3010C0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43FBC-A3EE-1497-0D2A-6371FBA72C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E6EFB9-DA8C-7B16-0036-83EEAE454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9D472E-181F-60CC-5CC4-D1FC554BA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FA96-4E2B-4B4C-AFC3-E9B3D387DE34}" type="datetimeFigureOut">
              <a:rPr lang="en-ID" smtClean="0"/>
              <a:t>20/09/2023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08368-CCBE-6685-A4D1-6099D1B2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51034C-BBC7-6274-3C87-6B6D77E99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67BFB-1670-49BC-BADB-D3D2E5B0D9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7916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AD0B2-0023-AB0E-FD57-A96F6E839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BE090-2658-2B73-3F20-5F663435C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F92D7C-B046-9DC0-9A60-B3EC28596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4D9366-36EA-8E28-D917-FCCE0A15C1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5FF09C-EFE3-2076-4135-A35E69C68C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F5B275-6407-05E1-345A-69EFC6BA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FA96-4E2B-4B4C-AFC3-E9B3D387DE34}" type="datetimeFigureOut">
              <a:rPr lang="en-ID" smtClean="0"/>
              <a:t>20/09/2023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0A2799-37EE-5143-F53B-04A68C688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14428E-2EAE-A1D1-7185-8A46E7E7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67BFB-1670-49BC-BADB-D3D2E5B0D9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375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AD0BE-2DE7-C358-5266-C5162318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93107C-905F-B37A-4F1E-DA771F6B8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FA96-4E2B-4B4C-AFC3-E9B3D387DE34}" type="datetimeFigureOut">
              <a:rPr lang="en-ID" smtClean="0"/>
              <a:t>20/09/2023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F5A4F3-73FC-11E3-E721-216E07CFD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CC4CA-712C-ADD7-4FC7-7139CB4B8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67BFB-1670-49BC-BADB-D3D2E5B0D9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28964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292008-9796-1B6F-FD6D-50141BAC1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FA96-4E2B-4B4C-AFC3-E9B3D387DE34}" type="datetimeFigureOut">
              <a:rPr lang="en-ID" smtClean="0"/>
              <a:t>20/09/2023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41A3EB-C709-B169-15EA-E25125C68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1D09C0-D73B-CF17-4478-ADF3742A4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67BFB-1670-49BC-BADB-D3D2E5B0D9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09325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54A85-79FF-530D-1446-3FB10F7E4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6A3EE-DF63-0CEE-E55A-86229BC03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49210-DE1A-024C-D025-0F2E32A59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AC2F37-E600-0A34-4868-9D4912CBE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FA96-4E2B-4B4C-AFC3-E9B3D387DE34}" type="datetimeFigureOut">
              <a:rPr lang="en-ID" smtClean="0"/>
              <a:t>20/09/2023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10E387-422F-2A12-16C6-296176610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E4FA45-2248-624F-104E-021BDB595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67BFB-1670-49BC-BADB-D3D2E5B0D9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86931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63DF3-9F51-97FC-A884-8D629B15A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6261A8-087D-A4E7-F4B0-99A66FF03F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1F6BF-10A1-E211-514B-87F8D1E01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11E377-0C0B-07C2-E3A7-173578D94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FA96-4E2B-4B4C-AFC3-E9B3D387DE34}" type="datetimeFigureOut">
              <a:rPr lang="en-ID" smtClean="0"/>
              <a:t>20/09/2023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98A8E-0350-F47C-88A8-8855F2837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CA0A1-79D8-C9B1-BD56-88D7D0E1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67BFB-1670-49BC-BADB-D3D2E5B0D9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77791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B607C7-7838-5748-F795-BAA863E2E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CA131-1621-1590-33A7-13BED5307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C225A-4C7C-4677-2642-126A4C2C48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3FA96-4E2B-4B4C-AFC3-E9B3D387DE34}" type="datetimeFigureOut">
              <a:rPr lang="en-ID" smtClean="0"/>
              <a:t>20/09/2023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7970E-074F-E26F-68E6-E3CBE2B39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0E0C9-F18B-7CB8-7F34-1A131401A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67BFB-1670-49BC-BADB-D3D2E5B0D9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6068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80016" y="155447"/>
            <a:ext cx="639406" cy="641582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0914888" y="262127"/>
            <a:ext cx="440690" cy="437515"/>
          </a:xfrm>
          <a:custGeom>
            <a:avLst/>
            <a:gdLst/>
            <a:ahLst/>
            <a:cxnLst/>
            <a:rect l="l" t="t" r="r" b="b"/>
            <a:pathLst>
              <a:path w="440690" h="437515">
                <a:moveTo>
                  <a:pt x="367537" y="0"/>
                </a:moveTo>
                <a:lnTo>
                  <a:pt x="72897" y="0"/>
                </a:lnTo>
                <a:lnTo>
                  <a:pt x="44523" y="5728"/>
                </a:lnTo>
                <a:lnTo>
                  <a:pt x="21351" y="21351"/>
                </a:lnTo>
                <a:lnTo>
                  <a:pt x="5728" y="44523"/>
                </a:lnTo>
                <a:lnTo>
                  <a:pt x="0" y="72898"/>
                </a:lnTo>
                <a:lnTo>
                  <a:pt x="0" y="364489"/>
                </a:lnTo>
                <a:lnTo>
                  <a:pt x="5728" y="392864"/>
                </a:lnTo>
                <a:lnTo>
                  <a:pt x="21351" y="416036"/>
                </a:lnTo>
                <a:lnTo>
                  <a:pt x="44523" y="431659"/>
                </a:lnTo>
                <a:lnTo>
                  <a:pt x="72897" y="437388"/>
                </a:lnTo>
                <a:lnTo>
                  <a:pt x="367537" y="437388"/>
                </a:lnTo>
                <a:lnTo>
                  <a:pt x="395912" y="431659"/>
                </a:lnTo>
                <a:lnTo>
                  <a:pt x="419084" y="416036"/>
                </a:lnTo>
                <a:lnTo>
                  <a:pt x="434707" y="392864"/>
                </a:lnTo>
                <a:lnTo>
                  <a:pt x="440435" y="364489"/>
                </a:lnTo>
                <a:lnTo>
                  <a:pt x="440435" y="72898"/>
                </a:lnTo>
                <a:lnTo>
                  <a:pt x="434707" y="44523"/>
                </a:lnTo>
                <a:lnTo>
                  <a:pt x="419084" y="21351"/>
                </a:lnTo>
                <a:lnTo>
                  <a:pt x="395912" y="5728"/>
                </a:lnTo>
                <a:lnTo>
                  <a:pt x="367537" y="0"/>
                </a:lnTo>
                <a:close/>
              </a:path>
            </a:pathLst>
          </a:custGeom>
          <a:solidFill>
            <a:srgbClr val="FFD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914888" y="262127"/>
            <a:ext cx="440690" cy="437515"/>
          </a:xfrm>
          <a:custGeom>
            <a:avLst/>
            <a:gdLst/>
            <a:ahLst/>
            <a:cxnLst/>
            <a:rect l="l" t="t" r="r" b="b"/>
            <a:pathLst>
              <a:path w="440690" h="437515">
                <a:moveTo>
                  <a:pt x="0" y="72898"/>
                </a:moveTo>
                <a:lnTo>
                  <a:pt x="5728" y="44523"/>
                </a:lnTo>
                <a:lnTo>
                  <a:pt x="21351" y="21351"/>
                </a:lnTo>
                <a:lnTo>
                  <a:pt x="44523" y="5728"/>
                </a:lnTo>
                <a:lnTo>
                  <a:pt x="72897" y="0"/>
                </a:lnTo>
                <a:lnTo>
                  <a:pt x="367537" y="0"/>
                </a:lnTo>
                <a:lnTo>
                  <a:pt x="395912" y="5728"/>
                </a:lnTo>
                <a:lnTo>
                  <a:pt x="419084" y="21351"/>
                </a:lnTo>
                <a:lnTo>
                  <a:pt x="434707" y="44523"/>
                </a:lnTo>
                <a:lnTo>
                  <a:pt x="440435" y="72898"/>
                </a:lnTo>
                <a:lnTo>
                  <a:pt x="440435" y="364489"/>
                </a:lnTo>
                <a:lnTo>
                  <a:pt x="434707" y="392864"/>
                </a:lnTo>
                <a:lnTo>
                  <a:pt x="419084" y="416036"/>
                </a:lnTo>
                <a:lnTo>
                  <a:pt x="395912" y="431659"/>
                </a:lnTo>
                <a:lnTo>
                  <a:pt x="367537" y="437388"/>
                </a:lnTo>
                <a:lnTo>
                  <a:pt x="72897" y="437388"/>
                </a:lnTo>
                <a:lnTo>
                  <a:pt x="44523" y="431659"/>
                </a:lnTo>
                <a:lnTo>
                  <a:pt x="21351" y="416036"/>
                </a:lnTo>
                <a:lnTo>
                  <a:pt x="5728" y="392864"/>
                </a:lnTo>
                <a:lnTo>
                  <a:pt x="0" y="364489"/>
                </a:lnTo>
                <a:lnTo>
                  <a:pt x="0" y="72898"/>
                </a:lnTo>
                <a:close/>
              </a:path>
            </a:pathLst>
          </a:custGeom>
          <a:ln w="1270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6435852"/>
            <a:ext cx="2193290" cy="200025"/>
          </a:xfrm>
          <a:custGeom>
            <a:avLst/>
            <a:gdLst/>
            <a:ahLst/>
            <a:cxnLst/>
            <a:rect l="l" t="t" r="r" b="b"/>
            <a:pathLst>
              <a:path w="2193290" h="200025">
                <a:moveTo>
                  <a:pt x="2159762" y="0"/>
                </a:moveTo>
                <a:lnTo>
                  <a:pt x="33274" y="0"/>
                </a:lnTo>
                <a:lnTo>
                  <a:pt x="20322" y="2614"/>
                </a:lnTo>
                <a:lnTo>
                  <a:pt x="9745" y="9745"/>
                </a:lnTo>
                <a:lnTo>
                  <a:pt x="2614" y="20322"/>
                </a:lnTo>
                <a:lnTo>
                  <a:pt x="0" y="33274"/>
                </a:lnTo>
                <a:lnTo>
                  <a:pt x="0" y="166370"/>
                </a:lnTo>
                <a:lnTo>
                  <a:pt x="2614" y="179321"/>
                </a:lnTo>
                <a:lnTo>
                  <a:pt x="9745" y="189898"/>
                </a:lnTo>
                <a:lnTo>
                  <a:pt x="20322" y="197029"/>
                </a:lnTo>
                <a:lnTo>
                  <a:pt x="33274" y="199644"/>
                </a:lnTo>
                <a:lnTo>
                  <a:pt x="2159762" y="199644"/>
                </a:lnTo>
                <a:lnTo>
                  <a:pt x="2172729" y="197029"/>
                </a:lnTo>
                <a:lnTo>
                  <a:pt x="2183304" y="189898"/>
                </a:lnTo>
                <a:lnTo>
                  <a:pt x="2190426" y="179321"/>
                </a:lnTo>
                <a:lnTo>
                  <a:pt x="2193036" y="166370"/>
                </a:lnTo>
                <a:lnTo>
                  <a:pt x="2193036" y="33274"/>
                </a:lnTo>
                <a:lnTo>
                  <a:pt x="2190426" y="20322"/>
                </a:lnTo>
                <a:lnTo>
                  <a:pt x="2183304" y="9745"/>
                </a:lnTo>
                <a:lnTo>
                  <a:pt x="2172729" y="2614"/>
                </a:lnTo>
                <a:lnTo>
                  <a:pt x="2159762" y="0"/>
                </a:lnTo>
                <a:close/>
              </a:path>
            </a:pathLst>
          </a:custGeom>
          <a:solidFill>
            <a:srgbClr val="FFD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6435852"/>
            <a:ext cx="2193290" cy="200025"/>
          </a:xfrm>
          <a:custGeom>
            <a:avLst/>
            <a:gdLst/>
            <a:ahLst/>
            <a:cxnLst/>
            <a:rect l="l" t="t" r="r" b="b"/>
            <a:pathLst>
              <a:path w="2193290" h="200025">
                <a:moveTo>
                  <a:pt x="0" y="33274"/>
                </a:moveTo>
                <a:lnTo>
                  <a:pt x="2614" y="20322"/>
                </a:lnTo>
                <a:lnTo>
                  <a:pt x="9745" y="9745"/>
                </a:lnTo>
                <a:lnTo>
                  <a:pt x="20322" y="2614"/>
                </a:lnTo>
                <a:lnTo>
                  <a:pt x="33274" y="0"/>
                </a:lnTo>
                <a:lnTo>
                  <a:pt x="2159762" y="0"/>
                </a:lnTo>
                <a:lnTo>
                  <a:pt x="2172729" y="2614"/>
                </a:lnTo>
                <a:lnTo>
                  <a:pt x="2183304" y="9745"/>
                </a:lnTo>
                <a:lnTo>
                  <a:pt x="2190426" y="20322"/>
                </a:lnTo>
                <a:lnTo>
                  <a:pt x="2193036" y="33274"/>
                </a:lnTo>
                <a:lnTo>
                  <a:pt x="2193036" y="166370"/>
                </a:lnTo>
                <a:lnTo>
                  <a:pt x="2190426" y="179321"/>
                </a:lnTo>
                <a:lnTo>
                  <a:pt x="2183304" y="189898"/>
                </a:lnTo>
                <a:lnTo>
                  <a:pt x="2172729" y="197029"/>
                </a:lnTo>
                <a:lnTo>
                  <a:pt x="2159762" y="199644"/>
                </a:lnTo>
                <a:lnTo>
                  <a:pt x="33274" y="199644"/>
                </a:lnTo>
                <a:lnTo>
                  <a:pt x="20322" y="197029"/>
                </a:lnTo>
                <a:lnTo>
                  <a:pt x="9745" y="189898"/>
                </a:lnTo>
                <a:lnTo>
                  <a:pt x="2614" y="179321"/>
                </a:lnTo>
                <a:lnTo>
                  <a:pt x="0" y="166370"/>
                </a:lnTo>
                <a:lnTo>
                  <a:pt x="0" y="33274"/>
                </a:lnTo>
                <a:close/>
              </a:path>
            </a:pathLst>
          </a:custGeom>
          <a:ln w="127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2319527" y="6435852"/>
            <a:ext cx="3275329" cy="200025"/>
          </a:xfrm>
          <a:custGeom>
            <a:avLst/>
            <a:gdLst/>
            <a:ahLst/>
            <a:cxnLst/>
            <a:rect l="l" t="t" r="r" b="b"/>
            <a:pathLst>
              <a:path w="3275329" h="200025">
                <a:moveTo>
                  <a:pt x="3241802" y="0"/>
                </a:moveTo>
                <a:lnTo>
                  <a:pt x="33274" y="0"/>
                </a:lnTo>
                <a:lnTo>
                  <a:pt x="20306" y="2614"/>
                </a:lnTo>
                <a:lnTo>
                  <a:pt x="9731" y="9745"/>
                </a:lnTo>
                <a:lnTo>
                  <a:pt x="2609" y="20322"/>
                </a:lnTo>
                <a:lnTo>
                  <a:pt x="0" y="33274"/>
                </a:lnTo>
                <a:lnTo>
                  <a:pt x="0" y="166370"/>
                </a:lnTo>
                <a:lnTo>
                  <a:pt x="2609" y="179321"/>
                </a:lnTo>
                <a:lnTo>
                  <a:pt x="9731" y="189898"/>
                </a:lnTo>
                <a:lnTo>
                  <a:pt x="20306" y="197029"/>
                </a:lnTo>
                <a:lnTo>
                  <a:pt x="33274" y="199644"/>
                </a:lnTo>
                <a:lnTo>
                  <a:pt x="3241802" y="199644"/>
                </a:lnTo>
                <a:lnTo>
                  <a:pt x="3254769" y="197029"/>
                </a:lnTo>
                <a:lnTo>
                  <a:pt x="3265344" y="189898"/>
                </a:lnTo>
                <a:lnTo>
                  <a:pt x="3272466" y="179321"/>
                </a:lnTo>
                <a:lnTo>
                  <a:pt x="3275076" y="166370"/>
                </a:lnTo>
                <a:lnTo>
                  <a:pt x="3275076" y="33274"/>
                </a:lnTo>
                <a:lnTo>
                  <a:pt x="3272466" y="20322"/>
                </a:lnTo>
                <a:lnTo>
                  <a:pt x="3265344" y="9745"/>
                </a:lnTo>
                <a:lnTo>
                  <a:pt x="3254769" y="2614"/>
                </a:lnTo>
                <a:lnTo>
                  <a:pt x="3241802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2319527" y="6435852"/>
            <a:ext cx="3275329" cy="200025"/>
          </a:xfrm>
          <a:custGeom>
            <a:avLst/>
            <a:gdLst/>
            <a:ahLst/>
            <a:cxnLst/>
            <a:rect l="l" t="t" r="r" b="b"/>
            <a:pathLst>
              <a:path w="3275329" h="200025">
                <a:moveTo>
                  <a:pt x="0" y="33274"/>
                </a:moveTo>
                <a:lnTo>
                  <a:pt x="2609" y="20322"/>
                </a:lnTo>
                <a:lnTo>
                  <a:pt x="9731" y="9745"/>
                </a:lnTo>
                <a:lnTo>
                  <a:pt x="20306" y="2614"/>
                </a:lnTo>
                <a:lnTo>
                  <a:pt x="33274" y="0"/>
                </a:lnTo>
                <a:lnTo>
                  <a:pt x="3241802" y="0"/>
                </a:lnTo>
                <a:lnTo>
                  <a:pt x="3254769" y="2614"/>
                </a:lnTo>
                <a:lnTo>
                  <a:pt x="3265344" y="9745"/>
                </a:lnTo>
                <a:lnTo>
                  <a:pt x="3272466" y="20322"/>
                </a:lnTo>
                <a:lnTo>
                  <a:pt x="3275076" y="33274"/>
                </a:lnTo>
                <a:lnTo>
                  <a:pt x="3275076" y="166370"/>
                </a:lnTo>
                <a:lnTo>
                  <a:pt x="3272466" y="179321"/>
                </a:lnTo>
                <a:lnTo>
                  <a:pt x="3265344" y="189898"/>
                </a:lnTo>
                <a:lnTo>
                  <a:pt x="3254769" y="197029"/>
                </a:lnTo>
                <a:lnTo>
                  <a:pt x="3241802" y="199644"/>
                </a:lnTo>
                <a:lnTo>
                  <a:pt x="33274" y="199644"/>
                </a:lnTo>
                <a:lnTo>
                  <a:pt x="20306" y="197029"/>
                </a:lnTo>
                <a:lnTo>
                  <a:pt x="9731" y="189898"/>
                </a:lnTo>
                <a:lnTo>
                  <a:pt x="2609" y="179321"/>
                </a:lnTo>
                <a:lnTo>
                  <a:pt x="0" y="166370"/>
                </a:lnTo>
                <a:lnTo>
                  <a:pt x="0" y="33274"/>
                </a:lnTo>
                <a:close/>
              </a:path>
            </a:pathLst>
          </a:custGeom>
          <a:ln w="1269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76855" y="6323081"/>
            <a:ext cx="939545" cy="51128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974847" y="6323081"/>
            <a:ext cx="2631186" cy="51128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98854" y="324992"/>
            <a:ext cx="9194291" cy="299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6666" y="1554606"/>
            <a:ext cx="10671175" cy="39103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408682" y="6402439"/>
            <a:ext cx="3048635" cy="281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spc="-5" dirty="0"/>
              <a:t>Botax</a:t>
            </a:r>
            <a:r>
              <a:rPr spc="-35" dirty="0"/>
              <a:t> </a:t>
            </a:r>
            <a:r>
              <a:rPr dirty="0"/>
              <a:t>Consulting</a:t>
            </a:r>
            <a:r>
              <a:rPr spc="-50" dirty="0"/>
              <a:t> </a:t>
            </a:r>
            <a:r>
              <a:rPr dirty="0"/>
              <a:t>Indonesia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05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70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3" Type="http://schemas.openxmlformats.org/officeDocument/2006/relationships/image" Target="../media/image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" Type="http://schemas.openxmlformats.org/officeDocument/2006/relationships/image" Target="../media/image1.png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11" Type="http://schemas.openxmlformats.org/officeDocument/2006/relationships/image" Target="../media/image120.png"/><Relationship Id="rId5" Type="http://schemas.openxmlformats.org/officeDocument/2006/relationships/image" Target="../media/image69.png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4" Type="http://schemas.openxmlformats.org/officeDocument/2006/relationships/image" Target="../media/image3.png"/><Relationship Id="rId9" Type="http://schemas.openxmlformats.org/officeDocument/2006/relationships/image" Target="../media/image118.jpg"/><Relationship Id="rId14" Type="http://schemas.openxmlformats.org/officeDocument/2006/relationships/image" Target="../media/image1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3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17" Type="http://schemas.openxmlformats.org/officeDocument/2006/relationships/image" Target="../media/image138.png"/><Relationship Id="rId2" Type="http://schemas.openxmlformats.org/officeDocument/2006/relationships/image" Target="../media/image2.png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6.png"/><Relationship Id="rId11" Type="http://schemas.openxmlformats.org/officeDocument/2006/relationships/image" Target="../media/image132.png"/><Relationship Id="rId5" Type="http://schemas.openxmlformats.org/officeDocument/2006/relationships/image" Target="../media/image70.png"/><Relationship Id="rId15" Type="http://schemas.openxmlformats.org/officeDocument/2006/relationships/image" Target="../media/image136.png"/><Relationship Id="rId10" Type="http://schemas.openxmlformats.org/officeDocument/2006/relationships/image" Target="../media/image131.png"/><Relationship Id="rId4" Type="http://schemas.openxmlformats.org/officeDocument/2006/relationships/image" Target="../media/image69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18" Type="http://schemas.openxmlformats.org/officeDocument/2006/relationships/image" Target="../media/image149.png"/><Relationship Id="rId3" Type="http://schemas.openxmlformats.org/officeDocument/2006/relationships/image" Target="../media/image2.png"/><Relationship Id="rId7" Type="http://schemas.openxmlformats.org/officeDocument/2006/relationships/image" Target="../media/image116.png"/><Relationship Id="rId12" Type="http://schemas.openxmlformats.org/officeDocument/2006/relationships/image" Target="../media/image143.png"/><Relationship Id="rId17" Type="http://schemas.openxmlformats.org/officeDocument/2006/relationships/image" Target="../media/image148.png"/><Relationship Id="rId2" Type="http://schemas.openxmlformats.org/officeDocument/2006/relationships/image" Target="../media/image1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11" Type="http://schemas.openxmlformats.org/officeDocument/2006/relationships/image" Target="../media/image142.png"/><Relationship Id="rId5" Type="http://schemas.openxmlformats.org/officeDocument/2006/relationships/image" Target="../media/image69.png"/><Relationship Id="rId15" Type="http://schemas.openxmlformats.org/officeDocument/2006/relationships/image" Target="../media/image146.png"/><Relationship Id="rId10" Type="http://schemas.openxmlformats.org/officeDocument/2006/relationships/image" Target="../media/image141.jpg"/><Relationship Id="rId19" Type="http://schemas.openxmlformats.org/officeDocument/2006/relationships/image" Target="../media/image150.png"/><Relationship Id="rId4" Type="http://schemas.openxmlformats.org/officeDocument/2006/relationships/image" Target="../media/image3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15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69.png"/><Relationship Id="rId7" Type="http://schemas.openxmlformats.org/officeDocument/2006/relationships/image" Target="../media/image15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4.png"/><Relationship Id="rId5" Type="http://schemas.openxmlformats.org/officeDocument/2006/relationships/image" Target="../media/image15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3" Type="http://schemas.openxmlformats.org/officeDocument/2006/relationships/image" Target="../media/image69.pn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51.png"/><Relationship Id="rId10" Type="http://schemas.openxmlformats.org/officeDocument/2006/relationships/image" Target="../media/image160.png"/><Relationship Id="rId4" Type="http://schemas.openxmlformats.org/officeDocument/2006/relationships/image" Target="../media/image70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3" Type="http://schemas.openxmlformats.org/officeDocument/2006/relationships/image" Target="../media/image69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17" Type="http://schemas.openxmlformats.org/officeDocument/2006/relationships/image" Target="../media/image176.png"/><Relationship Id="rId2" Type="http://schemas.openxmlformats.org/officeDocument/2006/relationships/image" Target="../media/image1.png"/><Relationship Id="rId16" Type="http://schemas.openxmlformats.org/officeDocument/2006/relationships/image" Target="../media/image17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51.png"/><Relationship Id="rId15" Type="http://schemas.openxmlformats.org/officeDocument/2006/relationships/image" Target="../media/image174.png"/><Relationship Id="rId10" Type="http://schemas.openxmlformats.org/officeDocument/2006/relationships/image" Target="../media/image169.png"/><Relationship Id="rId4" Type="http://schemas.openxmlformats.org/officeDocument/2006/relationships/image" Target="../media/image70.png"/><Relationship Id="rId9" Type="http://schemas.openxmlformats.org/officeDocument/2006/relationships/image" Target="../media/image168.png"/><Relationship Id="rId14" Type="http://schemas.openxmlformats.org/officeDocument/2006/relationships/image" Target="../media/image1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3" Type="http://schemas.openxmlformats.org/officeDocument/2006/relationships/image" Target="../media/image69.png"/><Relationship Id="rId7" Type="http://schemas.openxmlformats.org/officeDocument/2006/relationships/image" Target="../media/image151.png"/><Relationship Id="rId12" Type="http://schemas.openxmlformats.org/officeDocument/2006/relationships/image" Target="../media/image1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180.png"/><Relationship Id="rId5" Type="http://schemas.openxmlformats.org/officeDocument/2006/relationships/image" Target="../media/image2.png"/><Relationship Id="rId15" Type="http://schemas.openxmlformats.org/officeDocument/2006/relationships/image" Target="../media/image184.png"/><Relationship Id="rId10" Type="http://schemas.openxmlformats.org/officeDocument/2006/relationships/image" Target="../media/image179.png"/><Relationship Id="rId4" Type="http://schemas.openxmlformats.org/officeDocument/2006/relationships/image" Target="../media/image70.png"/><Relationship Id="rId9" Type="http://schemas.openxmlformats.org/officeDocument/2006/relationships/image" Target="../media/image178.png"/><Relationship Id="rId14" Type="http://schemas.openxmlformats.org/officeDocument/2006/relationships/image" Target="../media/image1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69.png"/><Relationship Id="rId7" Type="http://schemas.openxmlformats.org/officeDocument/2006/relationships/image" Target="../media/image1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6.png"/><Relationship Id="rId11" Type="http://schemas.openxmlformats.org/officeDocument/2006/relationships/image" Target="../media/image191.png"/><Relationship Id="rId5" Type="http://schemas.openxmlformats.org/officeDocument/2006/relationships/image" Target="../media/image185.png"/><Relationship Id="rId10" Type="http://schemas.openxmlformats.org/officeDocument/2006/relationships/image" Target="../media/image190.png"/><Relationship Id="rId4" Type="http://schemas.openxmlformats.org/officeDocument/2006/relationships/image" Target="../media/image70.png"/><Relationship Id="rId9" Type="http://schemas.openxmlformats.org/officeDocument/2006/relationships/image" Target="../media/image189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9.png"/><Relationship Id="rId18" Type="http://schemas.openxmlformats.org/officeDocument/2006/relationships/image" Target="../media/image204.png"/><Relationship Id="rId26" Type="http://schemas.openxmlformats.org/officeDocument/2006/relationships/image" Target="../media/image212.png"/><Relationship Id="rId3" Type="http://schemas.openxmlformats.org/officeDocument/2006/relationships/image" Target="../media/image69.png"/><Relationship Id="rId21" Type="http://schemas.openxmlformats.org/officeDocument/2006/relationships/image" Target="../media/image207.png"/><Relationship Id="rId7" Type="http://schemas.openxmlformats.org/officeDocument/2006/relationships/image" Target="../media/image193.jpg"/><Relationship Id="rId12" Type="http://schemas.openxmlformats.org/officeDocument/2006/relationships/image" Target="../media/image198.png"/><Relationship Id="rId17" Type="http://schemas.openxmlformats.org/officeDocument/2006/relationships/image" Target="../media/image203.png"/><Relationship Id="rId25" Type="http://schemas.openxmlformats.org/officeDocument/2006/relationships/image" Target="../media/image211.png"/><Relationship Id="rId33" Type="http://schemas.openxmlformats.org/officeDocument/2006/relationships/image" Target="../media/image219.png"/><Relationship Id="rId2" Type="http://schemas.openxmlformats.org/officeDocument/2006/relationships/image" Target="../media/image1.png"/><Relationship Id="rId16" Type="http://schemas.openxmlformats.org/officeDocument/2006/relationships/image" Target="../media/image202.png"/><Relationship Id="rId20" Type="http://schemas.openxmlformats.org/officeDocument/2006/relationships/image" Target="../media/image206.png"/><Relationship Id="rId29" Type="http://schemas.openxmlformats.org/officeDocument/2006/relationships/image" Target="../media/image2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2.png"/><Relationship Id="rId11" Type="http://schemas.openxmlformats.org/officeDocument/2006/relationships/image" Target="../media/image197.png"/><Relationship Id="rId24" Type="http://schemas.openxmlformats.org/officeDocument/2006/relationships/image" Target="../media/image210.png"/><Relationship Id="rId32" Type="http://schemas.openxmlformats.org/officeDocument/2006/relationships/image" Target="../media/image218.png"/><Relationship Id="rId5" Type="http://schemas.openxmlformats.org/officeDocument/2006/relationships/image" Target="../media/image151.png"/><Relationship Id="rId15" Type="http://schemas.openxmlformats.org/officeDocument/2006/relationships/image" Target="../media/image201.png"/><Relationship Id="rId23" Type="http://schemas.openxmlformats.org/officeDocument/2006/relationships/image" Target="../media/image209.png"/><Relationship Id="rId28" Type="http://schemas.openxmlformats.org/officeDocument/2006/relationships/image" Target="../media/image214.png"/><Relationship Id="rId10" Type="http://schemas.openxmlformats.org/officeDocument/2006/relationships/image" Target="../media/image196.png"/><Relationship Id="rId19" Type="http://schemas.openxmlformats.org/officeDocument/2006/relationships/image" Target="../media/image205.png"/><Relationship Id="rId31" Type="http://schemas.openxmlformats.org/officeDocument/2006/relationships/image" Target="../media/image217.png"/><Relationship Id="rId4" Type="http://schemas.openxmlformats.org/officeDocument/2006/relationships/image" Target="../media/image70.png"/><Relationship Id="rId9" Type="http://schemas.openxmlformats.org/officeDocument/2006/relationships/image" Target="../media/image195.png"/><Relationship Id="rId14" Type="http://schemas.openxmlformats.org/officeDocument/2006/relationships/image" Target="../media/image200.png"/><Relationship Id="rId22" Type="http://schemas.openxmlformats.org/officeDocument/2006/relationships/image" Target="../media/image208.png"/><Relationship Id="rId27" Type="http://schemas.openxmlformats.org/officeDocument/2006/relationships/image" Target="../media/image213.png"/><Relationship Id="rId30" Type="http://schemas.openxmlformats.org/officeDocument/2006/relationships/image" Target="../media/image216.png"/><Relationship Id="rId8" Type="http://schemas.openxmlformats.org/officeDocument/2006/relationships/image" Target="../media/image19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13" Type="http://schemas.openxmlformats.org/officeDocument/2006/relationships/image" Target="../media/image228.png"/><Relationship Id="rId18" Type="http://schemas.openxmlformats.org/officeDocument/2006/relationships/image" Target="../media/image233.png"/><Relationship Id="rId3" Type="http://schemas.openxmlformats.org/officeDocument/2006/relationships/image" Target="../media/image69.png"/><Relationship Id="rId7" Type="http://schemas.openxmlformats.org/officeDocument/2006/relationships/image" Target="../media/image222.png"/><Relationship Id="rId12" Type="http://schemas.openxmlformats.org/officeDocument/2006/relationships/image" Target="../media/image227.png"/><Relationship Id="rId17" Type="http://schemas.openxmlformats.org/officeDocument/2006/relationships/image" Target="../media/image232.png"/><Relationship Id="rId2" Type="http://schemas.openxmlformats.org/officeDocument/2006/relationships/image" Target="../media/image1.png"/><Relationship Id="rId16" Type="http://schemas.openxmlformats.org/officeDocument/2006/relationships/image" Target="../media/image2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1.png"/><Relationship Id="rId11" Type="http://schemas.openxmlformats.org/officeDocument/2006/relationships/image" Target="../media/image226.png"/><Relationship Id="rId5" Type="http://schemas.openxmlformats.org/officeDocument/2006/relationships/image" Target="../media/image220.png"/><Relationship Id="rId15" Type="http://schemas.openxmlformats.org/officeDocument/2006/relationships/image" Target="../media/image230.png"/><Relationship Id="rId10" Type="http://schemas.openxmlformats.org/officeDocument/2006/relationships/image" Target="../media/image225.png"/><Relationship Id="rId19" Type="http://schemas.openxmlformats.org/officeDocument/2006/relationships/image" Target="../media/image234.png"/><Relationship Id="rId4" Type="http://schemas.openxmlformats.org/officeDocument/2006/relationships/image" Target="../media/image70.png"/><Relationship Id="rId9" Type="http://schemas.openxmlformats.org/officeDocument/2006/relationships/image" Target="../media/image224.png"/><Relationship Id="rId14" Type="http://schemas.openxmlformats.org/officeDocument/2006/relationships/image" Target="../media/image2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openxmlformats.org/officeDocument/2006/relationships/image" Target="../media/image246.png"/><Relationship Id="rId18" Type="http://schemas.openxmlformats.org/officeDocument/2006/relationships/image" Target="../media/image251.png"/><Relationship Id="rId3" Type="http://schemas.openxmlformats.org/officeDocument/2006/relationships/image" Target="../media/image236.png"/><Relationship Id="rId21" Type="http://schemas.openxmlformats.org/officeDocument/2006/relationships/image" Target="../media/image254.png"/><Relationship Id="rId7" Type="http://schemas.openxmlformats.org/officeDocument/2006/relationships/image" Target="../media/image240.png"/><Relationship Id="rId12" Type="http://schemas.openxmlformats.org/officeDocument/2006/relationships/image" Target="../media/image245.jpg"/><Relationship Id="rId17" Type="http://schemas.openxmlformats.org/officeDocument/2006/relationships/image" Target="../media/image250.png"/><Relationship Id="rId2" Type="http://schemas.openxmlformats.org/officeDocument/2006/relationships/image" Target="../media/image235.png"/><Relationship Id="rId16" Type="http://schemas.openxmlformats.org/officeDocument/2006/relationships/image" Target="../media/image249.png"/><Relationship Id="rId20" Type="http://schemas.openxmlformats.org/officeDocument/2006/relationships/image" Target="../media/image2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9.png"/><Relationship Id="rId11" Type="http://schemas.openxmlformats.org/officeDocument/2006/relationships/image" Target="../media/image244.png"/><Relationship Id="rId5" Type="http://schemas.openxmlformats.org/officeDocument/2006/relationships/image" Target="../media/image238.png"/><Relationship Id="rId15" Type="http://schemas.openxmlformats.org/officeDocument/2006/relationships/image" Target="../media/image248.png"/><Relationship Id="rId10" Type="http://schemas.openxmlformats.org/officeDocument/2006/relationships/image" Target="../media/image243.png"/><Relationship Id="rId19" Type="http://schemas.openxmlformats.org/officeDocument/2006/relationships/image" Target="../media/image252.png"/><Relationship Id="rId4" Type="http://schemas.openxmlformats.org/officeDocument/2006/relationships/image" Target="../media/image237.png"/><Relationship Id="rId9" Type="http://schemas.openxmlformats.org/officeDocument/2006/relationships/image" Target="../media/image242.jpg"/><Relationship Id="rId14" Type="http://schemas.openxmlformats.org/officeDocument/2006/relationships/image" Target="../media/image2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3" Type="http://schemas.openxmlformats.org/officeDocument/2006/relationships/image" Target="../media/image256.png"/><Relationship Id="rId7" Type="http://schemas.openxmlformats.org/officeDocument/2006/relationships/image" Target="../media/image260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9.png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7" Type="http://schemas.openxmlformats.org/officeDocument/2006/relationships/image" Target="../media/image265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image" Target="../media/image267.png"/><Relationship Id="rId7" Type="http://schemas.openxmlformats.org/officeDocument/2006/relationships/image" Target="../media/image271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0.png"/><Relationship Id="rId11" Type="http://schemas.openxmlformats.org/officeDocument/2006/relationships/hyperlink" Target="http://pajak.go.id/sites/default/files/2022-03/Laporan%20Kinerja%20DJP%20Tahun%202021.pdf" TargetMode="External"/><Relationship Id="rId5" Type="http://schemas.openxmlformats.org/officeDocument/2006/relationships/image" Target="../media/image269.png"/><Relationship Id="rId10" Type="http://schemas.openxmlformats.org/officeDocument/2006/relationships/image" Target="../media/image274.png"/><Relationship Id="rId4" Type="http://schemas.openxmlformats.org/officeDocument/2006/relationships/image" Target="../media/image268.png"/><Relationship Id="rId9" Type="http://schemas.openxmlformats.org/officeDocument/2006/relationships/image" Target="../media/image27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3" Type="http://schemas.openxmlformats.org/officeDocument/2006/relationships/image" Target="../media/image276.png"/><Relationship Id="rId7" Type="http://schemas.openxmlformats.org/officeDocument/2006/relationships/image" Target="../media/image280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9.png"/><Relationship Id="rId11" Type="http://schemas.openxmlformats.org/officeDocument/2006/relationships/image" Target="../media/image283.png"/><Relationship Id="rId5" Type="http://schemas.openxmlformats.org/officeDocument/2006/relationships/image" Target="../media/image278.png"/><Relationship Id="rId10" Type="http://schemas.openxmlformats.org/officeDocument/2006/relationships/image" Target="../media/image282.png"/><Relationship Id="rId4" Type="http://schemas.openxmlformats.org/officeDocument/2006/relationships/image" Target="../media/image277.png"/><Relationship Id="rId9" Type="http://schemas.openxmlformats.org/officeDocument/2006/relationships/hyperlink" Target="http://pajak.go.id/sites/default/files/2023-02/Laporan%20Kinerja%20DJP%202022.pdf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image" Target="../media/image295.png"/><Relationship Id="rId3" Type="http://schemas.openxmlformats.org/officeDocument/2006/relationships/image" Target="../media/image285.png"/><Relationship Id="rId7" Type="http://schemas.openxmlformats.org/officeDocument/2006/relationships/image" Target="../media/image289.png"/><Relationship Id="rId12" Type="http://schemas.openxmlformats.org/officeDocument/2006/relationships/image" Target="../media/image294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8.png"/><Relationship Id="rId11" Type="http://schemas.openxmlformats.org/officeDocument/2006/relationships/image" Target="../media/image293.png"/><Relationship Id="rId5" Type="http://schemas.openxmlformats.org/officeDocument/2006/relationships/image" Target="../media/image287.png"/><Relationship Id="rId10" Type="http://schemas.openxmlformats.org/officeDocument/2006/relationships/image" Target="../media/image292.png"/><Relationship Id="rId4" Type="http://schemas.openxmlformats.org/officeDocument/2006/relationships/image" Target="../media/image286.png"/><Relationship Id="rId9" Type="http://schemas.openxmlformats.org/officeDocument/2006/relationships/image" Target="../media/image291.png"/><Relationship Id="rId14" Type="http://schemas.openxmlformats.org/officeDocument/2006/relationships/image" Target="../media/image29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png"/><Relationship Id="rId3" Type="http://schemas.openxmlformats.org/officeDocument/2006/relationships/image" Target="../media/image285.png"/><Relationship Id="rId7" Type="http://schemas.openxmlformats.org/officeDocument/2006/relationships/image" Target="../media/image297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3.png"/><Relationship Id="rId11" Type="http://schemas.openxmlformats.org/officeDocument/2006/relationships/image" Target="../media/image301.png"/><Relationship Id="rId5" Type="http://schemas.openxmlformats.org/officeDocument/2006/relationships/image" Target="../media/image287.png"/><Relationship Id="rId10" Type="http://schemas.openxmlformats.org/officeDocument/2006/relationships/image" Target="../media/image300.png"/><Relationship Id="rId4" Type="http://schemas.openxmlformats.org/officeDocument/2006/relationships/image" Target="../media/image286.png"/><Relationship Id="rId9" Type="http://schemas.openxmlformats.org/officeDocument/2006/relationships/image" Target="../media/image29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png"/><Relationship Id="rId3" Type="http://schemas.openxmlformats.org/officeDocument/2006/relationships/image" Target="../media/image285.png"/><Relationship Id="rId7" Type="http://schemas.openxmlformats.org/officeDocument/2006/relationships/image" Target="../media/image303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2.png"/><Relationship Id="rId5" Type="http://schemas.openxmlformats.org/officeDocument/2006/relationships/image" Target="../media/image287.png"/><Relationship Id="rId4" Type="http://schemas.openxmlformats.org/officeDocument/2006/relationships/image" Target="../media/image28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png"/><Relationship Id="rId3" Type="http://schemas.openxmlformats.org/officeDocument/2006/relationships/image" Target="../media/image285.png"/><Relationship Id="rId7" Type="http://schemas.openxmlformats.org/officeDocument/2006/relationships/image" Target="../media/image305.png"/><Relationship Id="rId12" Type="http://schemas.openxmlformats.org/officeDocument/2006/relationships/image" Target="../media/image310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3.png"/><Relationship Id="rId11" Type="http://schemas.openxmlformats.org/officeDocument/2006/relationships/image" Target="../media/image309.png"/><Relationship Id="rId5" Type="http://schemas.openxmlformats.org/officeDocument/2006/relationships/image" Target="../media/image287.png"/><Relationship Id="rId10" Type="http://schemas.openxmlformats.org/officeDocument/2006/relationships/image" Target="../media/image308.png"/><Relationship Id="rId4" Type="http://schemas.openxmlformats.org/officeDocument/2006/relationships/image" Target="../media/image286.png"/><Relationship Id="rId9" Type="http://schemas.openxmlformats.org/officeDocument/2006/relationships/image" Target="../media/image30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png"/><Relationship Id="rId13" Type="http://schemas.openxmlformats.org/officeDocument/2006/relationships/image" Target="../media/image314.png"/><Relationship Id="rId18" Type="http://schemas.openxmlformats.org/officeDocument/2006/relationships/image" Target="../media/image319.png"/><Relationship Id="rId3" Type="http://schemas.openxmlformats.org/officeDocument/2006/relationships/image" Target="../media/image285.png"/><Relationship Id="rId7" Type="http://schemas.openxmlformats.org/officeDocument/2006/relationships/image" Target="../media/image305.png"/><Relationship Id="rId12" Type="http://schemas.openxmlformats.org/officeDocument/2006/relationships/image" Target="../media/image313.png"/><Relationship Id="rId17" Type="http://schemas.openxmlformats.org/officeDocument/2006/relationships/image" Target="../media/image318.png"/><Relationship Id="rId2" Type="http://schemas.openxmlformats.org/officeDocument/2006/relationships/image" Target="../media/image284.png"/><Relationship Id="rId16" Type="http://schemas.openxmlformats.org/officeDocument/2006/relationships/image" Target="../media/image3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3.png"/><Relationship Id="rId11" Type="http://schemas.openxmlformats.org/officeDocument/2006/relationships/image" Target="../media/image312.png"/><Relationship Id="rId5" Type="http://schemas.openxmlformats.org/officeDocument/2006/relationships/image" Target="../media/image287.png"/><Relationship Id="rId15" Type="http://schemas.openxmlformats.org/officeDocument/2006/relationships/image" Target="../media/image316.png"/><Relationship Id="rId10" Type="http://schemas.openxmlformats.org/officeDocument/2006/relationships/image" Target="../media/image311.png"/><Relationship Id="rId4" Type="http://schemas.openxmlformats.org/officeDocument/2006/relationships/image" Target="../media/image286.png"/><Relationship Id="rId9" Type="http://schemas.openxmlformats.org/officeDocument/2006/relationships/image" Target="../media/image307.png"/><Relationship Id="rId14" Type="http://schemas.openxmlformats.org/officeDocument/2006/relationships/image" Target="../media/image3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jpg"/><Relationship Id="rId2" Type="http://schemas.openxmlformats.org/officeDocument/2006/relationships/image" Target="../media/image3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3.png"/><Relationship Id="rId4" Type="http://schemas.openxmlformats.org/officeDocument/2006/relationships/image" Target="../media/image32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8.jpg"/><Relationship Id="rId4" Type="http://schemas.openxmlformats.org/officeDocument/2006/relationships/image" Target="../media/image32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1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8.png"/><Relationship Id="rId5" Type="http://schemas.openxmlformats.org/officeDocument/2006/relationships/image" Target="../media/image337.png"/><Relationship Id="rId4" Type="http://schemas.openxmlformats.org/officeDocument/2006/relationships/image" Target="../media/image33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4.png"/><Relationship Id="rId5" Type="http://schemas.openxmlformats.org/officeDocument/2006/relationships/image" Target="../media/image353.png"/><Relationship Id="rId4" Type="http://schemas.openxmlformats.org/officeDocument/2006/relationships/image" Target="../media/image3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0.png"/><Relationship Id="rId7" Type="http://schemas.openxmlformats.org/officeDocument/2006/relationships/image" Target="../media/image7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74.png"/><Relationship Id="rId9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image" Target="../media/image70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image" Target="../media/image69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7244" y="713231"/>
            <a:ext cx="11877675" cy="5321300"/>
            <a:chOff x="47244" y="713231"/>
            <a:chExt cx="11877675" cy="5321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3105" y="880827"/>
              <a:ext cx="8204491" cy="515350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07920" y="4381461"/>
              <a:ext cx="237007" cy="2354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244" y="4201667"/>
              <a:ext cx="6913626" cy="150190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73296" y="3000743"/>
              <a:ext cx="407708" cy="40615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16623" y="2161019"/>
              <a:ext cx="553974" cy="55246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73667" y="1648955"/>
              <a:ext cx="552462" cy="55246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24940" y="1763268"/>
              <a:ext cx="3594354" cy="144856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20540" y="1763268"/>
              <a:ext cx="2580893" cy="144856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18503" y="713231"/>
              <a:ext cx="2033777" cy="144856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48955" y="713231"/>
              <a:ext cx="4275582" cy="144856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843157" y="658066"/>
            <a:ext cx="9672320" cy="2123440"/>
          </a:xfrm>
          <a:prstGeom prst="rect">
            <a:avLst/>
          </a:prstGeom>
        </p:spPr>
        <p:txBody>
          <a:bodyPr vert="horz" wrap="square" lIns="0" tIns="268605" rIns="0" bIns="0" rtlCol="0">
            <a:spAutoFit/>
          </a:bodyPr>
          <a:lstStyle/>
          <a:p>
            <a:pPr marL="4906010" marR="0" lvl="0" indent="0" algn="l" defTabSz="914400" rtl="0" eaLnBrk="1" fontAlgn="auto" latinLnBrk="0" hangingPunct="1">
              <a:lnSpc>
                <a:spcPct val="100000"/>
              </a:lnSpc>
              <a:spcBef>
                <a:spcPts val="2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Usul</a:t>
            </a:r>
            <a:r>
              <a:rPr kumimoji="0" sz="52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5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Pemeriksaan</a:t>
            </a:r>
            <a:endParaRPr kumimoji="0" sz="5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0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Merespon</a:t>
            </a:r>
            <a:r>
              <a:rPr kumimoji="0" sz="5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5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SP2DK</a:t>
            </a:r>
            <a:endParaRPr kumimoji="0" sz="5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050791" y="3133344"/>
            <a:ext cx="4331970" cy="1449070"/>
            <a:chOff x="4050791" y="3133344"/>
            <a:chExt cx="4331970" cy="1449070"/>
          </a:xfrm>
        </p:grpSpPr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50791" y="3133344"/>
              <a:ext cx="2937510" cy="144856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84975" y="3133344"/>
              <a:ext cx="2097785" cy="1448561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87281" y="3056333"/>
            <a:ext cx="7493000" cy="2205355"/>
          </a:xfrm>
          <a:prstGeom prst="rect">
            <a:avLst/>
          </a:prstGeom>
        </p:spPr>
        <p:txBody>
          <a:bodyPr vert="horz" wrap="square" lIns="0" tIns="298450" rIns="0" bIns="0" rtlCol="0">
            <a:spAutoFit/>
          </a:bodyPr>
          <a:lstStyle/>
          <a:p>
            <a:pPr marL="4001135" marR="0" lvl="0" indent="0" algn="l" defTabSz="914400" rtl="0" eaLnBrk="1" fontAlgn="auto" latinLnBrk="0" hangingPunct="1">
              <a:lnSpc>
                <a:spcPct val="100000"/>
              </a:lnSpc>
              <a:spcBef>
                <a:spcPts val="2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Sumber</a:t>
            </a:r>
            <a:r>
              <a:rPr kumimoji="0" sz="52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52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endParaRPr kumimoji="0" sz="5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3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3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Sejarah</a:t>
            </a:r>
            <a:r>
              <a:rPr kumimoji="0" sz="53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</a:t>
            </a:r>
            <a:r>
              <a:rPr kumimoji="0" sz="5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dan</a:t>
            </a:r>
            <a:r>
              <a:rPr kumimoji="0" sz="53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5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SP2DK</a:t>
            </a:r>
            <a:endParaRPr kumimoji="0" sz="5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960226" y="3498203"/>
            <a:ext cx="3481070" cy="3322320"/>
            <a:chOff x="7982711" y="3535678"/>
            <a:chExt cx="3481070" cy="3322320"/>
          </a:xfrm>
        </p:grpSpPr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82711" y="3535678"/>
              <a:ext cx="3480815" cy="332231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311543" y="3865082"/>
              <a:ext cx="2783205" cy="2787015"/>
            </a:xfrm>
            <a:custGeom>
              <a:avLst/>
              <a:gdLst/>
              <a:ahLst/>
              <a:cxnLst/>
              <a:rect l="l" t="t" r="r" b="b"/>
              <a:pathLst>
                <a:path w="2783204" h="2787015">
                  <a:moveTo>
                    <a:pt x="660924" y="2055280"/>
                  </a:moveTo>
                  <a:lnTo>
                    <a:pt x="452211" y="2055280"/>
                  </a:lnTo>
                  <a:lnTo>
                    <a:pt x="452211" y="2786863"/>
                  </a:lnTo>
                  <a:lnTo>
                    <a:pt x="660924" y="2786863"/>
                  </a:lnTo>
                  <a:lnTo>
                    <a:pt x="660924" y="2055280"/>
                  </a:lnTo>
                  <a:close/>
                </a:path>
                <a:path w="2783204" h="2787015">
                  <a:moveTo>
                    <a:pt x="2330627" y="2055280"/>
                  </a:moveTo>
                  <a:lnTo>
                    <a:pt x="2121915" y="2055280"/>
                  </a:lnTo>
                  <a:lnTo>
                    <a:pt x="2121915" y="2786863"/>
                  </a:lnTo>
                  <a:lnTo>
                    <a:pt x="2330628" y="2786863"/>
                  </a:lnTo>
                  <a:lnTo>
                    <a:pt x="2330627" y="2055280"/>
                  </a:lnTo>
                  <a:close/>
                </a:path>
                <a:path w="2783204" h="2787015">
                  <a:moveTo>
                    <a:pt x="2713268" y="1915933"/>
                  </a:moveTo>
                  <a:lnTo>
                    <a:pt x="69571" y="1915933"/>
                  </a:lnTo>
                  <a:lnTo>
                    <a:pt x="42497" y="1921410"/>
                  </a:lnTo>
                  <a:lnTo>
                    <a:pt x="20382" y="1936345"/>
                  </a:lnTo>
                  <a:lnTo>
                    <a:pt x="5469" y="1958492"/>
                  </a:lnTo>
                  <a:lnTo>
                    <a:pt x="0" y="1985606"/>
                  </a:lnTo>
                  <a:lnTo>
                    <a:pt x="5469" y="2012733"/>
                  </a:lnTo>
                  <a:lnTo>
                    <a:pt x="20382" y="2034878"/>
                  </a:lnTo>
                  <a:lnTo>
                    <a:pt x="42497" y="2049806"/>
                  </a:lnTo>
                  <a:lnTo>
                    <a:pt x="69571" y="2055280"/>
                  </a:lnTo>
                  <a:lnTo>
                    <a:pt x="2713268" y="2055280"/>
                  </a:lnTo>
                  <a:lnTo>
                    <a:pt x="2740403" y="2049806"/>
                  </a:lnTo>
                  <a:lnTo>
                    <a:pt x="2762511" y="2034878"/>
                  </a:lnTo>
                  <a:lnTo>
                    <a:pt x="2777390" y="2012733"/>
                  </a:lnTo>
                  <a:lnTo>
                    <a:pt x="2782839" y="1985606"/>
                  </a:lnTo>
                  <a:lnTo>
                    <a:pt x="2777390" y="1958492"/>
                  </a:lnTo>
                  <a:lnTo>
                    <a:pt x="2762511" y="1936345"/>
                  </a:lnTo>
                  <a:lnTo>
                    <a:pt x="2740403" y="1921410"/>
                  </a:lnTo>
                  <a:lnTo>
                    <a:pt x="2713268" y="1915933"/>
                  </a:lnTo>
                  <a:close/>
                </a:path>
                <a:path w="2783204" h="2787015">
                  <a:moveTo>
                    <a:pt x="191320" y="1776586"/>
                  </a:moveTo>
                  <a:lnTo>
                    <a:pt x="86964" y="1776586"/>
                  </a:lnTo>
                  <a:lnTo>
                    <a:pt x="86964" y="1915933"/>
                  </a:lnTo>
                  <a:lnTo>
                    <a:pt x="191320" y="1915933"/>
                  </a:lnTo>
                  <a:lnTo>
                    <a:pt x="191320" y="1776586"/>
                  </a:lnTo>
                  <a:close/>
                </a:path>
                <a:path w="2783204" h="2787015">
                  <a:moveTo>
                    <a:pt x="491171" y="1776586"/>
                  </a:moveTo>
                  <a:lnTo>
                    <a:pt x="343680" y="1776586"/>
                  </a:lnTo>
                  <a:lnTo>
                    <a:pt x="204539" y="1915933"/>
                  </a:lnTo>
                  <a:lnTo>
                    <a:pt x="352029" y="1915933"/>
                  </a:lnTo>
                  <a:lnTo>
                    <a:pt x="491171" y="1776586"/>
                  </a:lnTo>
                  <a:close/>
                </a:path>
                <a:path w="2783204" h="2787015">
                  <a:moveTo>
                    <a:pt x="608746" y="1776586"/>
                  </a:moveTo>
                  <a:lnTo>
                    <a:pt x="504389" y="1776586"/>
                  </a:lnTo>
                  <a:lnTo>
                    <a:pt x="504389" y="1915933"/>
                  </a:lnTo>
                  <a:lnTo>
                    <a:pt x="608746" y="1915933"/>
                  </a:lnTo>
                  <a:lnTo>
                    <a:pt x="608746" y="1776586"/>
                  </a:lnTo>
                  <a:close/>
                </a:path>
                <a:path w="2783204" h="2787015">
                  <a:moveTo>
                    <a:pt x="908597" y="1776586"/>
                  </a:moveTo>
                  <a:lnTo>
                    <a:pt x="761106" y="1776586"/>
                  </a:lnTo>
                  <a:lnTo>
                    <a:pt x="621964" y="1915933"/>
                  </a:lnTo>
                  <a:lnTo>
                    <a:pt x="769455" y="1915933"/>
                  </a:lnTo>
                  <a:lnTo>
                    <a:pt x="908597" y="1776586"/>
                  </a:lnTo>
                  <a:close/>
                </a:path>
                <a:path w="2783204" h="2787015">
                  <a:moveTo>
                    <a:pt x="1026172" y="1776586"/>
                  </a:moveTo>
                  <a:lnTo>
                    <a:pt x="921815" y="1776586"/>
                  </a:lnTo>
                  <a:lnTo>
                    <a:pt x="921815" y="1915933"/>
                  </a:lnTo>
                  <a:lnTo>
                    <a:pt x="1026172" y="1915933"/>
                  </a:lnTo>
                  <a:lnTo>
                    <a:pt x="1026172" y="1776586"/>
                  </a:lnTo>
                  <a:close/>
                </a:path>
                <a:path w="2783204" h="2787015">
                  <a:moveTo>
                    <a:pt x="1326023" y="1776586"/>
                  </a:moveTo>
                  <a:lnTo>
                    <a:pt x="1178532" y="1776586"/>
                  </a:lnTo>
                  <a:lnTo>
                    <a:pt x="1039390" y="1915933"/>
                  </a:lnTo>
                  <a:lnTo>
                    <a:pt x="1186881" y="1915933"/>
                  </a:lnTo>
                  <a:lnTo>
                    <a:pt x="1326023" y="1776586"/>
                  </a:lnTo>
                  <a:close/>
                </a:path>
                <a:path w="2783204" h="2787015">
                  <a:moveTo>
                    <a:pt x="1443598" y="1776586"/>
                  </a:moveTo>
                  <a:lnTo>
                    <a:pt x="1339241" y="1776586"/>
                  </a:lnTo>
                  <a:lnTo>
                    <a:pt x="1339241" y="1915933"/>
                  </a:lnTo>
                  <a:lnTo>
                    <a:pt x="1443598" y="1915933"/>
                  </a:lnTo>
                  <a:lnTo>
                    <a:pt x="1443598" y="1776586"/>
                  </a:lnTo>
                  <a:close/>
                </a:path>
                <a:path w="2783204" h="2787015">
                  <a:moveTo>
                    <a:pt x="1743448" y="1776586"/>
                  </a:moveTo>
                  <a:lnTo>
                    <a:pt x="1595958" y="1776586"/>
                  </a:lnTo>
                  <a:lnTo>
                    <a:pt x="1456816" y="1915933"/>
                  </a:lnTo>
                  <a:lnTo>
                    <a:pt x="1604306" y="1915933"/>
                  </a:lnTo>
                  <a:lnTo>
                    <a:pt x="1743448" y="1776586"/>
                  </a:lnTo>
                  <a:close/>
                </a:path>
                <a:path w="2783204" h="2787015">
                  <a:moveTo>
                    <a:pt x="1861023" y="1776586"/>
                  </a:moveTo>
                  <a:lnTo>
                    <a:pt x="1756667" y="1776586"/>
                  </a:lnTo>
                  <a:lnTo>
                    <a:pt x="1756667" y="1915933"/>
                  </a:lnTo>
                  <a:lnTo>
                    <a:pt x="1861023" y="1915933"/>
                  </a:lnTo>
                  <a:lnTo>
                    <a:pt x="1861023" y="1776586"/>
                  </a:lnTo>
                  <a:close/>
                </a:path>
                <a:path w="2783204" h="2787015">
                  <a:moveTo>
                    <a:pt x="2160874" y="1776586"/>
                  </a:moveTo>
                  <a:lnTo>
                    <a:pt x="2013384" y="1776586"/>
                  </a:lnTo>
                  <a:lnTo>
                    <a:pt x="1874242" y="1915933"/>
                  </a:lnTo>
                  <a:lnTo>
                    <a:pt x="2021732" y="1915933"/>
                  </a:lnTo>
                  <a:lnTo>
                    <a:pt x="2160874" y="1776586"/>
                  </a:lnTo>
                  <a:close/>
                </a:path>
                <a:path w="2783204" h="2787015">
                  <a:moveTo>
                    <a:pt x="2278449" y="1776586"/>
                  </a:moveTo>
                  <a:lnTo>
                    <a:pt x="2174093" y="1776586"/>
                  </a:lnTo>
                  <a:lnTo>
                    <a:pt x="2174093" y="1915933"/>
                  </a:lnTo>
                  <a:lnTo>
                    <a:pt x="2278449" y="1915933"/>
                  </a:lnTo>
                  <a:lnTo>
                    <a:pt x="2278449" y="1776586"/>
                  </a:lnTo>
                  <a:close/>
                </a:path>
                <a:path w="2783204" h="2787015">
                  <a:moveTo>
                    <a:pt x="2578300" y="1776586"/>
                  </a:moveTo>
                  <a:lnTo>
                    <a:pt x="2430810" y="1776586"/>
                  </a:lnTo>
                  <a:lnTo>
                    <a:pt x="2291668" y="1915933"/>
                  </a:lnTo>
                  <a:lnTo>
                    <a:pt x="2439158" y="1915933"/>
                  </a:lnTo>
                  <a:lnTo>
                    <a:pt x="2578300" y="1776586"/>
                  </a:lnTo>
                  <a:close/>
                </a:path>
                <a:path w="2783204" h="2787015">
                  <a:moveTo>
                    <a:pt x="2695875" y="1776586"/>
                  </a:moveTo>
                  <a:lnTo>
                    <a:pt x="2591519" y="1776586"/>
                  </a:lnTo>
                  <a:lnTo>
                    <a:pt x="2591519" y="1915933"/>
                  </a:lnTo>
                  <a:lnTo>
                    <a:pt x="2695875" y="1915933"/>
                  </a:lnTo>
                  <a:lnTo>
                    <a:pt x="2695875" y="1776586"/>
                  </a:lnTo>
                  <a:close/>
                </a:path>
                <a:path w="2783204" h="2787015">
                  <a:moveTo>
                    <a:pt x="2782838" y="243770"/>
                  </a:moveTo>
                  <a:lnTo>
                    <a:pt x="0" y="243770"/>
                  </a:lnTo>
                  <a:lnTo>
                    <a:pt x="0" y="1776586"/>
                  </a:lnTo>
                  <a:lnTo>
                    <a:pt x="2782839" y="1776586"/>
                  </a:lnTo>
                  <a:lnTo>
                    <a:pt x="2782839" y="1637239"/>
                  </a:lnTo>
                  <a:lnTo>
                    <a:pt x="139142" y="1637239"/>
                  </a:lnTo>
                  <a:lnTo>
                    <a:pt x="139141" y="383116"/>
                  </a:lnTo>
                  <a:lnTo>
                    <a:pt x="2782838" y="383116"/>
                  </a:lnTo>
                  <a:lnTo>
                    <a:pt x="2782838" y="243770"/>
                  </a:lnTo>
                  <a:close/>
                </a:path>
                <a:path w="2783204" h="2787015">
                  <a:moveTo>
                    <a:pt x="2782838" y="383116"/>
                  </a:moveTo>
                  <a:lnTo>
                    <a:pt x="2643697" y="383116"/>
                  </a:lnTo>
                  <a:lnTo>
                    <a:pt x="2643697" y="1637239"/>
                  </a:lnTo>
                  <a:lnTo>
                    <a:pt x="2782839" y="1637239"/>
                  </a:lnTo>
                  <a:lnTo>
                    <a:pt x="2782838" y="383116"/>
                  </a:lnTo>
                  <a:close/>
                </a:path>
                <a:path w="2783204" h="2787015">
                  <a:moveTo>
                    <a:pt x="626138" y="0"/>
                  </a:moveTo>
                  <a:lnTo>
                    <a:pt x="486996" y="0"/>
                  </a:lnTo>
                  <a:lnTo>
                    <a:pt x="459922" y="5456"/>
                  </a:lnTo>
                  <a:lnTo>
                    <a:pt x="437807" y="20357"/>
                  </a:lnTo>
                  <a:lnTo>
                    <a:pt x="422894" y="42498"/>
                  </a:lnTo>
                  <a:lnTo>
                    <a:pt x="417425" y="69673"/>
                  </a:lnTo>
                  <a:lnTo>
                    <a:pt x="422895" y="96726"/>
                  </a:lnTo>
                  <a:lnTo>
                    <a:pt x="437807" y="118880"/>
                  </a:lnTo>
                  <a:lnTo>
                    <a:pt x="459922" y="133849"/>
                  </a:lnTo>
                  <a:lnTo>
                    <a:pt x="486996" y="139346"/>
                  </a:lnTo>
                  <a:lnTo>
                    <a:pt x="486996" y="243770"/>
                  </a:lnTo>
                  <a:lnTo>
                    <a:pt x="626138" y="243770"/>
                  </a:lnTo>
                  <a:lnTo>
                    <a:pt x="626138" y="139346"/>
                  </a:lnTo>
                  <a:lnTo>
                    <a:pt x="653225" y="133849"/>
                  </a:lnTo>
                  <a:lnTo>
                    <a:pt x="675338" y="118880"/>
                  </a:lnTo>
                  <a:lnTo>
                    <a:pt x="690244" y="96726"/>
                  </a:lnTo>
                  <a:lnTo>
                    <a:pt x="695709" y="69673"/>
                  </a:lnTo>
                  <a:lnTo>
                    <a:pt x="690244" y="42498"/>
                  </a:lnTo>
                  <a:lnTo>
                    <a:pt x="675338" y="20357"/>
                  </a:lnTo>
                  <a:lnTo>
                    <a:pt x="653225" y="5456"/>
                  </a:lnTo>
                  <a:lnTo>
                    <a:pt x="626138" y="0"/>
                  </a:lnTo>
                  <a:close/>
                </a:path>
                <a:path w="2783204" h="2787015">
                  <a:moveTo>
                    <a:pt x="1460990" y="0"/>
                  </a:moveTo>
                  <a:lnTo>
                    <a:pt x="1321848" y="0"/>
                  </a:lnTo>
                  <a:lnTo>
                    <a:pt x="1294774" y="5456"/>
                  </a:lnTo>
                  <a:lnTo>
                    <a:pt x="1272659" y="20357"/>
                  </a:lnTo>
                  <a:lnTo>
                    <a:pt x="1257746" y="42498"/>
                  </a:lnTo>
                  <a:lnTo>
                    <a:pt x="1252277" y="69673"/>
                  </a:lnTo>
                  <a:lnTo>
                    <a:pt x="1257746" y="96726"/>
                  </a:lnTo>
                  <a:lnTo>
                    <a:pt x="1272659" y="118880"/>
                  </a:lnTo>
                  <a:lnTo>
                    <a:pt x="1294774" y="133849"/>
                  </a:lnTo>
                  <a:lnTo>
                    <a:pt x="1321848" y="139346"/>
                  </a:lnTo>
                  <a:lnTo>
                    <a:pt x="1321848" y="243770"/>
                  </a:lnTo>
                  <a:lnTo>
                    <a:pt x="1460990" y="243770"/>
                  </a:lnTo>
                  <a:lnTo>
                    <a:pt x="1460990" y="139346"/>
                  </a:lnTo>
                  <a:lnTo>
                    <a:pt x="1488076" y="133849"/>
                  </a:lnTo>
                  <a:lnTo>
                    <a:pt x="1510190" y="118880"/>
                  </a:lnTo>
                  <a:lnTo>
                    <a:pt x="1525096" y="96726"/>
                  </a:lnTo>
                  <a:lnTo>
                    <a:pt x="1530561" y="69673"/>
                  </a:lnTo>
                  <a:lnTo>
                    <a:pt x="1525096" y="42498"/>
                  </a:lnTo>
                  <a:lnTo>
                    <a:pt x="1510190" y="20357"/>
                  </a:lnTo>
                  <a:lnTo>
                    <a:pt x="1488076" y="5456"/>
                  </a:lnTo>
                  <a:lnTo>
                    <a:pt x="1460990" y="0"/>
                  </a:lnTo>
                  <a:close/>
                </a:path>
                <a:path w="2783204" h="2787015">
                  <a:moveTo>
                    <a:pt x="2295842" y="0"/>
                  </a:moveTo>
                  <a:lnTo>
                    <a:pt x="2156700" y="0"/>
                  </a:lnTo>
                  <a:lnTo>
                    <a:pt x="2129625" y="5456"/>
                  </a:lnTo>
                  <a:lnTo>
                    <a:pt x="2107511" y="20357"/>
                  </a:lnTo>
                  <a:lnTo>
                    <a:pt x="2092598" y="42498"/>
                  </a:lnTo>
                  <a:lnTo>
                    <a:pt x="2087129" y="69673"/>
                  </a:lnTo>
                  <a:lnTo>
                    <a:pt x="2092598" y="96726"/>
                  </a:lnTo>
                  <a:lnTo>
                    <a:pt x="2107511" y="118880"/>
                  </a:lnTo>
                  <a:lnTo>
                    <a:pt x="2129625" y="133849"/>
                  </a:lnTo>
                  <a:lnTo>
                    <a:pt x="2156700" y="139346"/>
                  </a:lnTo>
                  <a:lnTo>
                    <a:pt x="2156700" y="243770"/>
                  </a:lnTo>
                  <a:lnTo>
                    <a:pt x="2295842" y="243770"/>
                  </a:lnTo>
                  <a:lnTo>
                    <a:pt x="2295842" y="139346"/>
                  </a:lnTo>
                  <a:lnTo>
                    <a:pt x="2322928" y="133849"/>
                  </a:lnTo>
                  <a:lnTo>
                    <a:pt x="2345041" y="118880"/>
                  </a:lnTo>
                  <a:lnTo>
                    <a:pt x="2359947" y="96726"/>
                  </a:lnTo>
                  <a:lnTo>
                    <a:pt x="2365413" y="69673"/>
                  </a:lnTo>
                  <a:lnTo>
                    <a:pt x="2359947" y="42498"/>
                  </a:lnTo>
                  <a:lnTo>
                    <a:pt x="2345041" y="20357"/>
                  </a:lnTo>
                  <a:lnTo>
                    <a:pt x="2322928" y="5456"/>
                  </a:lnTo>
                  <a:lnTo>
                    <a:pt x="229584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52459" y="4344924"/>
              <a:ext cx="2977133" cy="1338834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8617077" y="4488637"/>
            <a:ext cx="221297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1" i="0" u="none" strike="noStrike" kern="1200" cap="none" spc="-7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48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GEN</a:t>
            </a:r>
            <a:r>
              <a:rPr kumimoji="0" sz="4800" b="1" i="0" u="none" strike="noStrike" kern="1200" cap="none" spc="-1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48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endParaRPr kumimoji="0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8A2A0C-3DAC-4D5F-BD5F-72471590229D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51B9BC-F45D-1AB5-A5E7-22AC10293689}"/>
              </a:ext>
            </a:extLst>
          </p:cNvPr>
          <p:cNvSpPr txBox="1"/>
          <p:nvPr/>
        </p:nvSpPr>
        <p:spPr>
          <a:xfrm>
            <a:off x="6284974" y="6353908"/>
            <a:ext cx="27832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 : Raden </a:t>
            </a:r>
            <a:r>
              <a:rPr lang="en-US" sz="1000" dirty="0" err="1"/>
              <a:t>Agus</a:t>
            </a:r>
            <a:r>
              <a:rPr lang="en-US" sz="1000" dirty="0"/>
              <a:t> </a:t>
            </a:r>
            <a:r>
              <a:rPr lang="en-US" sz="1000" dirty="0" err="1"/>
              <a:t>Suparman</a:t>
            </a:r>
            <a:endParaRPr lang="en-US" sz="10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5F8C3E7-5719-E409-D30F-EA9F527B4F3E}"/>
              </a:ext>
            </a:extLst>
          </p:cNvPr>
          <p:cNvSpPr/>
          <p:nvPr/>
        </p:nvSpPr>
        <p:spPr>
          <a:xfrm>
            <a:off x="0" y="6424396"/>
            <a:ext cx="5598826" cy="260714"/>
          </a:xfrm>
          <a:prstGeom prst="roundRect">
            <a:avLst/>
          </a:prstGeom>
          <a:solidFill>
            <a:srgbClr val="001F5F"/>
          </a:solidFill>
          <a:ln>
            <a:solidFill>
              <a:srgbClr val="001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78718" y="285114"/>
            <a:ext cx="12509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8204" y="24383"/>
            <a:ext cx="5266690" cy="1229360"/>
            <a:chOff x="108204" y="24383"/>
            <a:chExt cx="5266690" cy="1229360"/>
          </a:xfrm>
        </p:grpSpPr>
        <p:sp>
          <p:nvSpPr>
            <p:cNvPr id="4" name="object 4"/>
            <p:cNvSpPr/>
            <p:nvPr/>
          </p:nvSpPr>
          <p:spPr>
            <a:xfrm>
              <a:off x="351281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04" y="24383"/>
              <a:ext cx="2492502" cy="122910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9487" y="24383"/>
              <a:ext cx="3374898" cy="122910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6232" y="165354"/>
            <a:ext cx="4779645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75"/>
              </a:spcBef>
            </a:pP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Sumber</a:t>
            </a:r>
            <a:r>
              <a:rPr sz="44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25" dirty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sz="44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SP2DK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429" y="39623"/>
            <a:ext cx="8509000" cy="1229360"/>
            <a:chOff x="3429" y="39623"/>
            <a:chExt cx="8509000" cy="1229360"/>
          </a:xfrm>
        </p:grpSpPr>
        <p:sp>
          <p:nvSpPr>
            <p:cNvPr id="9" name="object 9"/>
            <p:cNvSpPr/>
            <p:nvPr/>
          </p:nvSpPr>
          <p:spPr>
            <a:xfrm>
              <a:off x="12954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2954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231130" y="182118"/>
              <a:ext cx="3114040" cy="769620"/>
            </a:xfrm>
            <a:custGeom>
              <a:avLst/>
              <a:gdLst/>
              <a:ahLst/>
              <a:cxnLst/>
              <a:rect l="l" t="t" r="r" b="b"/>
              <a:pathLst>
                <a:path w="3114040" h="769619">
                  <a:moveTo>
                    <a:pt x="3113531" y="0"/>
                  </a:moveTo>
                  <a:lnTo>
                    <a:pt x="0" y="0"/>
                  </a:lnTo>
                  <a:lnTo>
                    <a:pt x="0" y="769619"/>
                  </a:lnTo>
                  <a:lnTo>
                    <a:pt x="3113531" y="769619"/>
                  </a:lnTo>
                  <a:lnTo>
                    <a:pt x="3113531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77968" y="39623"/>
              <a:ext cx="3434334" cy="122910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231129" y="182118"/>
            <a:ext cx="3114040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201930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APPROWEB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51459" y="1132332"/>
            <a:ext cx="5128895" cy="2059305"/>
            <a:chOff x="251459" y="1132332"/>
            <a:chExt cx="5128895" cy="2059305"/>
          </a:xfrm>
        </p:grpSpPr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1459" y="1132332"/>
              <a:ext cx="697230" cy="67741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5591" y="1132332"/>
              <a:ext cx="496062" cy="67741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8555" y="1132332"/>
              <a:ext cx="1832610" cy="67741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21636" y="1633715"/>
              <a:ext cx="1012698" cy="39853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87095" y="2732532"/>
              <a:ext cx="4986655" cy="452755"/>
            </a:xfrm>
            <a:custGeom>
              <a:avLst/>
              <a:gdLst/>
              <a:ahLst/>
              <a:cxnLst/>
              <a:rect l="l" t="t" r="r" b="b"/>
              <a:pathLst>
                <a:path w="4986655" h="452755">
                  <a:moveTo>
                    <a:pt x="0" y="452627"/>
                  </a:moveTo>
                  <a:lnTo>
                    <a:pt x="4986528" y="452627"/>
                  </a:lnTo>
                  <a:lnTo>
                    <a:pt x="4986528" y="0"/>
                  </a:lnTo>
                  <a:lnTo>
                    <a:pt x="0" y="0"/>
                  </a:lnTo>
                  <a:lnTo>
                    <a:pt x="0" y="452627"/>
                  </a:lnTo>
                  <a:close/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5027" y="2433840"/>
              <a:ext cx="3604260" cy="64616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9411" y="2482608"/>
              <a:ext cx="2156460" cy="59129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37031" y="2465832"/>
              <a:ext cx="3489960" cy="532130"/>
            </a:xfrm>
            <a:custGeom>
              <a:avLst/>
              <a:gdLst/>
              <a:ahLst/>
              <a:cxnLst/>
              <a:rect l="l" t="t" r="r" b="b"/>
              <a:pathLst>
                <a:path w="3489960" h="532130">
                  <a:moveTo>
                    <a:pt x="3401314" y="0"/>
                  </a:moveTo>
                  <a:lnTo>
                    <a:pt x="88646" y="0"/>
                  </a:lnTo>
                  <a:lnTo>
                    <a:pt x="54140" y="6975"/>
                  </a:lnTo>
                  <a:lnTo>
                    <a:pt x="25963" y="25987"/>
                  </a:lnTo>
                  <a:lnTo>
                    <a:pt x="6966" y="54167"/>
                  </a:lnTo>
                  <a:lnTo>
                    <a:pt x="0" y="88645"/>
                  </a:lnTo>
                  <a:lnTo>
                    <a:pt x="0" y="443229"/>
                  </a:lnTo>
                  <a:lnTo>
                    <a:pt x="6966" y="477708"/>
                  </a:lnTo>
                  <a:lnTo>
                    <a:pt x="25963" y="505888"/>
                  </a:lnTo>
                  <a:lnTo>
                    <a:pt x="54140" y="524900"/>
                  </a:lnTo>
                  <a:lnTo>
                    <a:pt x="88646" y="531876"/>
                  </a:lnTo>
                  <a:lnTo>
                    <a:pt x="3401314" y="531876"/>
                  </a:lnTo>
                  <a:lnTo>
                    <a:pt x="3435792" y="524900"/>
                  </a:lnTo>
                  <a:lnTo>
                    <a:pt x="3463972" y="505888"/>
                  </a:lnTo>
                  <a:lnTo>
                    <a:pt x="3482984" y="477708"/>
                  </a:lnTo>
                  <a:lnTo>
                    <a:pt x="3489959" y="443229"/>
                  </a:lnTo>
                  <a:lnTo>
                    <a:pt x="3489959" y="88645"/>
                  </a:lnTo>
                  <a:lnTo>
                    <a:pt x="3482984" y="54167"/>
                  </a:lnTo>
                  <a:lnTo>
                    <a:pt x="3463972" y="25987"/>
                  </a:lnTo>
                  <a:lnTo>
                    <a:pt x="3435792" y="6975"/>
                  </a:lnTo>
                  <a:lnTo>
                    <a:pt x="3401314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637031" y="2465832"/>
              <a:ext cx="3489960" cy="532130"/>
            </a:xfrm>
            <a:custGeom>
              <a:avLst/>
              <a:gdLst/>
              <a:ahLst/>
              <a:cxnLst/>
              <a:rect l="l" t="t" r="r" b="b"/>
              <a:pathLst>
                <a:path w="3489960" h="532130">
                  <a:moveTo>
                    <a:pt x="0" y="88645"/>
                  </a:moveTo>
                  <a:lnTo>
                    <a:pt x="6966" y="54167"/>
                  </a:lnTo>
                  <a:lnTo>
                    <a:pt x="25963" y="25987"/>
                  </a:lnTo>
                  <a:lnTo>
                    <a:pt x="54140" y="6975"/>
                  </a:lnTo>
                  <a:lnTo>
                    <a:pt x="88646" y="0"/>
                  </a:lnTo>
                  <a:lnTo>
                    <a:pt x="3401314" y="0"/>
                  </a:lnTo>
                  <a:lnTo>
                    <a:pt x="3435792" y="6975"/>
                  </a:lnTo>
                  <a:lnTo>
                    <a:pt x="3463972" y="25987"/>
                  </a:lnTo>
                  <a:lnTo>
                    <a:pt x="3482984" y="54167"/>
                  </a:lnTo>
                  <a:lnTo>
                    <a:pt x="3489959" y="88645"/>
                  </a:lnTo>
                  <a:lnTo>
                    <a:pt x="3489959" y="443229"/>
                  </a:lnTo>
                  <a:lnTo>
                    <a:pt x="3482984" y="477708"/>
                  </a:lnTo>
                  <a:lnTo>
                    <a:pt x="3463972" y="505888"/>
                  </a:lnTo>
                  <a:lnTo>
                    <a:pt x="3435792" y="524900"/>
                  </a:lnTo>
                  <a:lnTo>
                    <a:pt x="3401314" y="531876"/>
                  </a:lnTo>
                  <a:lnTo>
                    <a:pt x="88646" y="531876"/>
                  </a:lnTo>
                  <a:lnTo>
                    <a:pt x="54140" y="524900"/>
                  </a:lnTo>
                  <a:lnTo>
                    <a:pt x="25963" y="505888"/>
                  </a:lnTo>
                  <a:lnTo>
                    <a:pt x="6966" y="477708"/>
                  </a:lnTo>
                  <a:lnTo>
                    <a:pt x="0" y="443229"/>
                  </a:lnTo>
                  <a:lnTo>
                    <a:pt x="0" y="8864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53001" y="1054692"/>
            <a:ext cx="6142990" cy="1833245"/>
          </a:xfrm>
          <a:prstGeom prst="rect">
            <a:avLst/>
          </a:prstGeom>
        </p:spPr>
        <p:txBody>
          <a:bodyPr vert="horz" wrap="square" lIns="0" tIns="18859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4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SE-01/PJ/2012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8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Aplikasi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Profil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Berbasis 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Web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Approweb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r>
              <a:rPr kumimoji="0" sz="1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merupakan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aplikasi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untuk</a:t>
            </a:r>
            <a:r>
              <a:rPr kumimoji="0" sz="1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mempermudah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pengawasan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penggalian</a:t>
            </a:r>
            <a:r>
              <a:rPr kumimoji="0" sz="1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potensi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yang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harus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digunakan</a:t>
            </a:r>
            <a:r>
              <a:rPr kumimoji="0" sz="1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lingkungan </a:t>
            </a:r>
            <a:r>
              <a:rPr kumimoji="0" sz="14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Direktorat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Jenderal</a:t>
            </a:r>
            <a:r>
              <a:rPr kumimoji="0" sz="1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6449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Modul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Penerimaan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80745" y="3250704"/>
            <a:ext cx="4999355" cy="758190"/>
            <a:chOff x="380745" y="3250704"/>
            <a:chExt cx="4999355" cy="758190"/>
          </a:xfrm>
        </p:grpSpPr>
        <p:sp>
          <p:nvSpPr>
            <p:cNvPr id="33" name="object 33"/>
            <p:cNvSpPr/>
            <p:nvPr/>
          </p:nvSpPr>
          <p:spPr>
            <a:xfrm>
              <a:off x="387095" y="3549395"/>
              <a:ext cx="4986655" cy="452755"/>
            </a:xfrm>
            <a:custGeom>
              <a:avLst/>
              <a:gdLst/>
              <a:ahLst/>
              <a:cxnLst/>
              <a:rect l="l" t="t" r="r" b="b"/>
              <a:pathLst>
                <a:path w="4986655" h="452754">
                  <a:moveTo>
                    <a:pt x="0" y="452627"/>
                  </a:moveTo>
                  <a:lnTo>
                    <a:pt x="4986528" y="452627"/>
                  </a:lnTo>
                  <a:lnTo>
                    <a:pt x="4986528" y="0"/>
                  </a:lnTo>
                  <a:lnTo>
                    <a:pt x="0" y="0"/>
                  </a:lnTo>
                  <a:lnTo>
                    <a:pt x="0" y="452627"/>
                  </a:lnTo>
                  <a:close/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5027" y="3250704"/>
              <a:ext cx="3604260" cy="64616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9411" y="3299459"/>
              <a:ext cx="1528572" cy="58978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37031" y="3282695"/>
              <a:ext cx="3489960" cy="532130"/>
            </a:xfrm>
            <a:custGeom>
              <a:avLst/>
              <a:gdLst/>
              <a:ahLst/>
              <a:cxnLst/>
              <a:rect l="l" t="t" r="r" b="b"/>
              <a:pathLst>
                <a:path w="3489960" h="532129">
                  <a:moveTo>
                    <a:pt x="3401314" y="0"/>
                  </a:moveTo>
                  <a:lnTo>
                    <a:pt x="88646" y="0"/>
                  </a:lnTo>
                  <a:lnTo>
                    <a:pt x="54140" y="6975"/>
                  </a:lnTo>
                  <a:lnTo>
                    <a:pt x="25963" y="25987"/>
                  </a:lnTo>
                  <a:lnTo>
                    <a:pt x="6966" y="54167"/>
                  </a:lnTo>
                  <a:lnTo>
                    <a:pt x="0" y="88645"/>
                  </a:lnTo>
                  <a:lnTo>
                    <a:pt x="0" y="443229"/>
                  </a:lnTo>
                  <a:lnTo>
                    <a:pt x="6966" y="477708"/>
                  </a:lnTo>
                  <a:lnTo>
                    <a:pt x="25963" y="505888"/>
                  </a:lnTo>
                  <a:lnTo>
                    <a:pt x="54140" y="524900"/>
                  </a:lnTo>
                  <a:lnTo>
                    <a:pt x="88646" y="531876"/>
                  </a:lnTo>
                  <a:lnTo>
                    <a:pt x="3401314" y="531876"/>
                  </a:lnTo>
                  <a:lnTo>
                    <a:pt x="3435792" y="524900"/>
                  </a:lnTo>
                  <a:lnTo>
                    <a:pt x="3463972" y="505888"/>
                  </a:lnTo>
                  <a:lnTo>
                    <a:pt x="3482984" y="477708"/>
                  </a:lnTo>
                  <a:lnTo>
                    <a:pt x="3489959" y="443229"/>
                  </a:lnTo>
                  <a:lnTo>
                    <a:pt x="3489959" y="88645"/>
                  </a:lnTo>
                  <a:lnTo>
                    <a:pt x="3482984" y="54167"/>
                  </a:lnTo>
                  <a:lnTo>
                    <a:pt x="3463972" y="25987"/>
                  </a:lnTo>
                  <a:lnTo>
                    <a:pt x="3435792" y="6975"/>
                  </a:lnTo>
                  <a:lnTo>
                    <a:pt x="3401314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637031" y="3282695"/>
              <a:ext cx="3489960" cy="532130"/>
            </a:xfrm>
            <a:custGeom>
              <a:avLst/>
              <a:gdLst/>
              <a:ahLst/>
              <a:cxnLst/>
              <a:rect l="l" t="t" r="r" b="b"/>
              <a:pathLst>
                <a:path w="3489960" h="532129">
                  <a:moveTo>
                    <a:pt x="0" y="88645"/>
                  </a:moveTo>
                  <a:lnTo>
                    <a:pt x="6966" y="54167"/>
                  </a:lnTo>
                  <a:lnTo>
                    <a:pt x="25963" y="25987"/>
                  </a:lnTo>
                  <a:lnTo>
                    <a:pt x="54140" y="6975"/>
                  </a:lnTo>
                  <a:lnTo>
                    <a:pt x="88646" y="0"/>
                  </a:lnTo>
                  <a:lnTo>
                    <a:pt x="3401314" y="0"/>
                  </a:lnTo>
                  <a:lnTo>
                    <a:pt x="3435792" y="6975"/>
                  </a:lnTo>
                  <a:lnTo>
                    <a:pt x="3463972" y="25987"/>
                  </a:lnTo>
                  <a:lnTo>
                    <a:pt x="3482984" y="54167"/>
                  </a:lnTo>
                  <a:lnTo>
                    <a:pt x="3489959" y="88645"/>
                  </a:lnTo>
                  <a:lnTo>
                    <a:pt x="3489959" y="443229"/>
                  </a:lnTo>
                  <a:lnTo>
                    <a:pt x="3482984" y="477708"/>
                  </a:lnTo>
                  <a:lnTo>
                    <a:pt x="3463972" y="505888"/>
                  </a:lnTo>
                  <a:lnTo>
                    <a:pt x="3435792" y="524900"/>
                  </a:lnTo>
                  <a:lnTo>
                    <a:pt x="3401314" y="531876"/>
                  </a:lnTo>
                  <a:lnTo>
                    <a:pt x="88646" y="531876"/>
                  </a:lnTo>
                  <a:lnTo>
                    <a:pt x="54140" y="524900"/>
                  </a:lnTo>
                  <a:lnTo>
                    <a:pt x="25963" y="505888"/>
                  </a:lnTo>
                  <a:lnTo>
                    <a:pt x="6966" y="477708"/>
                  </a:lnTo>
                  <a:lnTo>
                    <a:pt x="0" y="443229"/>
                  </a:lnTo>
                  <a:lnTo>
                    <a:pt x="0" y="8864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781913" y="3372992"/>
            <a:ext cx="11741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Modul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Profil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380745" y="4067568"/>
            <a:ext cx="4999355" cy="758190"/>
            <a:chOff x="380745" y="4067568"/>
            <a:chExt cx="4999355" cy="758190"/>
          </a:xfrm>
        </p:grpSpPr>
        <p:sp>
          <p:nvSpPr>
            <p:cNvPr id="40" name="object 40"/>
            <p:cNvSpPr/>
            <p:nvPr/>
          </p:nvSpPr>
          <p:spPr>
            <a:xfrm>
              <a:off x="387095" y="4364736"/>
              <a:ext cx="4986655" cy="454659"/>
            </a:xfrm>
            <a:custGeom>
              <a:avLst/>
              <a:gdLst/>
              <a:ahLst/>
              <a:cxnLst/>
              <a:rect l="l" t="t" r="r" b="b"/>
              <a:pathLst>
                <a:path w="4986655" h="454660">
                  <a:moveTo>
                    <a:pt x="0" y="454151"/>
                  </a:moveTo>
                  <a:lnTo>
                    <a:pt x="4986528" y="454151"/>
                  </a:lnTo>
                  <a:lnTo>
                    <a:pt x="4986528" y="0"/>
                  </a:lnTo>
                  <a:lnTo>
                    <a:pt x="0" y="0"/>
                  </a:lnTo>
                  <a:lnTo>
                    <a:pt x="0" y="454151"/>
                  </a:lnTo>
                  <a:close/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5027" y="4067568"/>
              <a:ext cx="3604260" cy="64616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9411" y="4116324"/>
              <a:ext cx="1738883" cy="589788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637031" y="4099560"/>
              <a:ext cx="3489960" cy="532130"/>
            </a:xfrm>
            <a:custGeom>
              <a:avLst/>
              <a:gdLst/>
              <a:ahLst/>
              <a:cxnLst/>
              <a:rect l="l" t="t" r="r" b="b"/>
              <a:pathLst>
                <a:path w="3489960" h="532129">
                  <a:moveTo>
                    <a:pt x="3401314" y="0"/>
                  </a:moveTo>
                  <a:lnTo>
                    <a:pt x="88646" y="0"/>
                  </a:lnTo>
                  <a:lnTo>
                    <a:pt x="54140" y="6975"/>
                  </a:lnTo>
                  <a:lnTo>
                    <a:pt x="25963" y="25987"/>
                  </a:lnTo>
                  <a:lnTo>
                    <a:pt x="6966" y="54167"/>
                  </a:lnTo>
                  <a:lnTo>
                    <a:pt x="0" y="88645"/>
                  </a:lnTo>
                  <a:lnTo>
                    <a:pt x="0" y="443229"/>
                  </a:lnTo>
                  <a:lnTo>
                    <a:pt x="6966" y="477708"/>
                  </a:lnTo>
                  <a:lnTo>
                    <a:pt x="25963" y="505888"/>
                  </a:lnTo>
                  <a:lnTo>
                    <a:pt x="54140" y="524900"/>
                  </a:lnTo>
                  <a:lnTo>
                    <a:pt x="88646" y="531876"/>
                  </a:lnTo>
                  <a:lnTo>
                    <a:pt x="3401314" y="531876"/>
                  </a:lnTo>
                  <a:lnTo>
                    <a:pt x="3435792" y="524900"/>
                  </a:lnTo>
                  <a:lnTo>
                    <a:pt x="3463972" y="505888"/>
                  </a:lnTo>
                  <a:lnTo>
                    <a:pt x="3482984" y="477708"/>
                  </a:lnTo>
                  <a:lnTo>
                    <a:pt x="3489959" y="443229"/>
                  </a:lnTo>
                  <a:lnTo>
                    <a:pt x="3489959" y="88645"/>
                  </a:lnTo>
                  <a:lnTo>
                    <a:pt x="3482984" y="54167"/>
                  </a:lnTo>
                  <a:lnTo>
                    <a:pt x="3463972" y="25987"/>
                  </a:lnTo>
                  <a:lnTo>
                    <a:pt x="3435792" y="6975"/>
                  </a:lnTo>
                  <a:lnTo>
                    <a:pt x="3401314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637031" y="4099560"/>
              <a:ext cx="3489960" cy="532130"/>
            </a:xfrm>
            <a:custGeom>
              <a:avLst/>
              <a:gdLst/>
              <a:ahLst/>
              <a:cxnLst/>
              <a:rect l="l" t="t" r="r" b="b"/>
              <a:pathLst>
                <a:path w="3489960" h="532129">
                  <a:moveTo>
                    <a:pt x="0" y="88645"/>
                  </a:moveTo>
                  <a:lnTo>
                    <a:pt x="6966" y="54167"/>
                  </a:lnTo>
                  <a:lnTo>
                    <a:pt x="25963" y="25987"/>
                  </a:lnTo>
                  <a:lnTo>
                    <a:pt x="54140" y="6975"/>
                  </a:lnTo>
                  <a:lnTo>
                    <a:pt x="88646" y="0"/>
                  </a:lnTo>
                  <a:lnTo>
                    <a:pt x="3401314" y="0"/>
                  </a:lnTo>
                  <a:lnTo>
                    <a:pt x="3435792" y="6975"/>
                  </a:lnTo>
                  <a:lnTo>
                    <a:pt x="3463972" y="25987"/>
                  </a:lnTo>
                  <a:lnTo>
                    <a:pt x="3482984" y="54167"/>
                  </a:lnTo>
                  <a:lnTo>
                    <a:pt x="3489959" y="88645"/>
                  </a:lnTo>
                  <a:lnTo>
                    <a:pt x="3489959" y="443229"/>
                  </a:lnTo>
                  <a:lnTo>
                    <a:pt x="3482984" y="477708"/>
                  </a:lnTo>
                  <a:lnTo>
                    <a:pt x="3463972" y="505888"/>
                  </a:lnTo>
                  <a:lnTo>
                    <a:pt x="3435792" y="524900"/>
                  </a:lnTo>
                  <a:lnTo>
                    <a:pt x="3401314" y="531876"/>
                  </a:lnTo>
                  <a:lnTo>
                    <a:pt x="88646" y="531876"/>
                  </a:lnTo>
                  <a:lnTo>
                    <a:pt x="54140" y="524900"/>
                  </a:lnTo>
                  <a:lnTo>
                    <a:pt x="25963" y="505888"/>
                  </a:lnTo>
                  <a:lnTo>
                    <a:pt x="6966" y="477708"/>
                  </a:lnTo>
                  <a:lnTo>
                    <a:pt x="0" y="443229"/>
                  </a:lnTo>
                  <a:lnTo>
                    <a:pt x="0" y="8864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781913" y="4189603"/>
            <a:ext cx="13836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Modul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Analisis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380745" y="4884420"/>
            <a:ext cx="4999355" cy="758190"/>
            <a:chOff x="380745" y="4884420"/>
            <a:chExt cx="4999355" cy="758190"/>
          </a:xfrm>
        </p:grpSpPr>
        <p:sp>
          <p:nvSpPr>
            <p:cNvPr id="47" name="object 47"/>
            <p:cNvSpPr/>
            <p:nvPr/>
          </p:nvSpPr>
          <p:spPr>
            <a:xfrm>
              <a:off x="387095" y="5181600"/>
              <a:ext cx="4986655" cy="454659"/>
            </a:xfrm>
            <a:custGeom>
              <a:avLst/>
              <a:gdLst/>
              <a:ahLst/>
              <a:cxnLst/>
              <a:rect l="l" t="t" r="r" b="b"/>
              <a:pathLst>
                <a:path w="4986655" h="454660">
                  <a:moveTo>
                    <a:pt x="0" y="454152"/>
                  </a:moveTo>
                  <a:lnTo>
                    <a:pt x="4986528" y="454152"/>
                  </a:lnTo>
                  <a:lnTo>
                    <a:pt x="4986528" y="0"/>
                  </a:lnTo>
                  <a:lnTo>
                    <a:pt x="0" y="0"/>
                  </a:lnTo>
                  <a:lnTo>
                    <a:pt x="0" y="454152"/>
                  </a:lnTo>
                  <a:close/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8" name="object 4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5027" y="4884420"/>
              <a:ext cx="3604260" cy="64465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9411" y="4933188"/>
              <a:ext cx="2189988" cy="589788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637031" y="4916424"/>
              <a:ext cx="3489960" cy="530860"/>
            </a:xfrm>
            <a:custGeom>
              <a:avLst/>
              <a:gdLst/>
              <a:ahLst/>
              <a:cxnLst/>
              <a:rect l="l" t="t" r="r" b="b"/>
              <a:pathLst>
                <a:path w="3489960" h="530860">
                  <a:moveTo>
                    <a:pt x="3401568" y="0"/>
                  </a:moveTo>
                  <a:lnTo>
                    <a:pt x="88392" y="0"/>
                  </a:lnTo>
                  <a:lnTo>
                    <a:pt x="53985" y="6953"/>
                  </a:lnTo>
                  <a:lnTo>
                    <a:pt x="25888" y="25907"/>
                  </a:lnTo>
                  <a:lnTo>
                    <a:pt x="6946" y="54006"/>
                  </a:lnTo>
                  <a:lnTo>
                    <a:pt x="0" y="88392"/>
                  </a:lnTo>
                  <a:lnTo>
                    <a:pt x="0" y="441959"/>
                  </a:lnTo>
                  <a:lnTo>
                    <a:pt x="6946" y="476345"/>
                  </a:lnTo>
                  <a:lnTo>
                    <a:pt x="25888" y="504444"/>
                  </a:lnTo>
                  <a:lnTo>
                    <a:pt x="53985" y="523398"/>
                  </a:lnTo>
                  <a:lnTo>
                    <a:pt x="88392" y="530351"/>
                  </a:lnTo>
                  <a:lnTo>
                    <a:pt x="3401568" y="530351"/>
                  </a:lnTo>
                  <a:lnTo>
                    <a:pt x="3435953" y="523398"/>
                  </a:lnTo>
                  <a:lnTo>
                    <a:pt x="3464052" y="504443"/>
                  </a:lnTo>
                  <a:lnTo>
                    <a:pt x="3483006" y="476345"/>
                  </a:lnTo>
                  <a:lnTo>
                    <a:pt x="3489959" y="441959"/>
                  </a:lnTo>
                  <a:lnTo>
                    <a:pt x="3489959" y="88392"/>
                  </a:lnTo>
                  <a:lnTo>
                    <a:pt x="3483006" y="54006"/>
                  </a:lnTo>
                  <a:lnTo>
                    <a:pt x="3464052" y="25908"/>
                  </a:lnTo>
                  <a:lnTo>
                    <a:pt x="3435953" y="6953"/>
                  </a:lnTo>
                  <a:lnTo>
                    <a:pt x="3401568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637031" y="4916424"/>
              <a:ext cx="3489960" cy="530860"/>
            </a:xfrm>
            <a:custGeom>
              <a:avLst/>
              <a:gdLst/>
              <a:ahLst/>
              <a:cxnLst/>
              <a:rect l="l" t="t" r="r" b="b"/>
              <a:pathLst>
                <a:path w="3489960" h="530860">
                  <a:moveTo>
                    <a:pt x="0" y="88392"/>
                  </a:moveTo>
                  <a:lnTo>
                    <a:pt x="6946" y="54006"/>
                  </a:lnTo>
                  <a:lnTo>
                    <a:pt x="25888" y="25907"/>
                  </a:lnTo>
                  <a:lnTo>
                    <a:pt x="53985" y="6953"/>
                  </a:lnTo>
                  <a:lnTo>
                    <a:pt x="88392" y="0"/>
                  </a:lnTo>
                  <a:lnTo>
                    <a:pt x="3401568" y="0"/>
                  </a:lnTo>
                  <a:lnTo>
                    <a:pt x="3435953" y="6953"/>
                  </a:lnTo>
                  <a:lnTo>
                    <a:pt x="3464052" y="25908"/>
                  </a:lnTo>
                  <a:lnTo>
                    <a:pt x="3483006" y="54006"/>
                  </a:lnTo>
                  <a:lnTo>
                    <a:pt x="3489959" y="88392"/>
                  </a:lnTo>
                  <a:lnTo>
                    <a:pt x="3489959" y="441959"/>
                  </a:lnTo>
                  <a:lnTo>
                    <a:pt x="3483006" y="476345"/>
                  </a:lnTo>
                  <a:lnTo>
                    <a:pt x="3464052" y="504443"/>
                  </a:lnTo>
                  <a:lnTo>
                    <a:pt x="3435953" y="523398"/>
                  </a:lnTo>
                  <a:lnTo>
                    <a:pt x="3401568" y="530351"/>
                  </a:lnTo>
                  <a:lnTo>
                    <a:pt x="88392" y="530351"/>
                  </a:lnTo>
                  <a:lnTo>
                    <a:pt x="53985" y="523398"/>
                  </a:lnTo>
                  <a:lnTo>
                    <a:pt x="25888" y="504444"/>
                  </a:lnTo>
                  <a:lnTo>
                    <a:pt x="6946" y="476345"/>
                  </a:lnTo>
                  <a:lnTo>
                    <a:pt x="0" y="441959"/>
                  </a:lnTo>
                  <a:lnTo>
                    <a:pt x="0" y="8839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781913" y="5006466"/>
            <a:ext cx="18338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Modul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Pengawasan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922265" y="4713731"/>
            <a:ext cx="5882640" cy="143891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SE-39/PJ/2021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Implementasi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compliance</a:t>
            </a:r>
            <a:r>
              <a:rPr kumimoji="0" sz="16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risk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management</a:t>
            </a:r>
            <a:r>
              <a:rPr kumimoji="0" sz="16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business</a:t>
            </a:r>
            <a:r>
              <a:rPr kumimoji="0" sz="16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intelligence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dalam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kegiatan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ekstensifikasi, pelayanan, edukasi perpajakan,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pengawasan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pemeriksaan,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penagihan,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pengujian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transfer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pricing </a:t>
            </a:r>
            <a:r>
              <a:rPr kumimoji="0" sz="1600" b="0" i="0" u="none" strike="noStrike" kern="1200" cap="none" spc="-3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unit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kerja</a:t>
            </a:r>
            <a:r>
              <a:rPr kumimoji="0" sz="16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DJP.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1E00F39-F257-4F3A-9715-A27473AC25D2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C87363E-7B9E-A2A9-7A18-6BC9DE37F87F}"/>
              </a:ext>
            </a:extLst>
          </p:cNvPr>
          <p:cNvSpPr/>
          <p:nvPr/>
        </p:nvSpPr>
        <p:spPr>
          <a:xfrm>
            <a:off x="0" y="6424396"/>
            <a:ext cx="5598826" cy="260714"/>
          </a:xfrm>
          <a:prstGeom prst="roundRect">
            <a:avLst/>
          </a:prstGeom>
          <a:solidFill>
            <a:srgbClr val="001F5F"/>
          </a:solidFill>
          <a:ln>
            <a:solidFill>
              <a:srgbClr val="001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20145" y="155447"/>
            <a:ext cx="1199515" cy="641985"/>
            <a:chOff x="10820145" y="155447"/>
            <a:chExt cx="1199515" cy="6419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80016" y="155447"/>
              <a:ext cx="639406" cy="64158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455929" y="0"/>
                  </a:moveTo>
                  <a:lnTo>
                    <a:pt x="72898" y="0"/>
                  </a:lnTo>
                  <a:lnTo>
                    <a:pt x="44523" y="5728"/>
                  </a:lnTo>
                  <a:lnTo>
                    <a:pt x="21351" y="21351"/>
                  </a:lnTo>
                  <a:lnTo>
                    <a:pt x="5728" y="44523"/>
                  </a:lnTo>
                  <a:lnTo>
                    <a:pt x="0" y="72898"/>
                  </a:lnTo>
                  <a:lnTo>
                    <a:pt x="0" y="364489"/>
                  </a:lnTo>
                  <a:lnTo>
                    <a:pt x="5728" y="392864"/>
                  </a:lnTo>
                  <a:lnTo>
                    <a:pt x="21351" y="416036"/>
                  </a:lnTo>
                  <a:lnTo>
                    <a:pt x="44523" y="431659"/>
                  </a:lnTo>
                  <a:lnTo>
                    <a:pt x="72898" y="437388"/>
                  </a:lnTo>
                  <a:lnTo>
                    <a:pt x="455929" y="437388"/>
                  </a:lnTo>
                  <a:lnTo>
                    <a:pt x="484304" y="431659"/>
                  </a:lnTo>
                  <a:lnTo>
                    <a:pt x="507476" y="416036"/>
                  </a:lnTo>
                  <a:lnTo>
                    <a:pt x="523099" y="392864"/>
                  </a:lnTo>
                  <a:lnTo>
                    <a:pt x="528827" y="364489"/>
                  </a:lnTo>
                  <a:lnTo>
                    <a:pt x="528827" y="72898"/>
                  </a:lnTo>
                  <a:lnTo>
                    <a:pt x="523099" y="44523"/>
                  </a:lnTo>
                  <a:lnTo>
                    <a:pt x="507476" y="21351"/>
                  </a:lnTo>
                  <a:lnTo>
                    <a:pt x="484304" y="5728"/>
                  </a:lnTo>
                  <a:lnTo>
                    <a:pt x="455929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0" y="72898"/>
                  </a:moveTo>
                  <a:lnTo>
                    <a:pt x="5728" y="44523"/>
                  </a:lnTo>
                  <a:lnTo>
                    <a:pt x="21351" y="21351"/>
                  </a:lnTo>
                  <a:lnTo>
                    <a:pt x="44523" y="5728"/>
                  </a:lnTo>
                  <a:lnTo>
                    <a:pt x="72898" y="0"/>
                  </a:lnTo>
                  <a:lnTo>
                    <a:pt x="455929" y="0"/>
                  </a:lnTo>
                  <a:lnTo>
                    <a:pt x="484304" y="5728"/>
                  </a:lnTo>
                  <a:lnTo>
                    <a:pt x="507476" y="21351"/>
                  </a:lnTo>
                  <a:lnTo>
                    <a:pt x="523099" y="44523"/>
                  </a:lnTo>
                  <a:lnTo>
                    <a:pt x="528827" y="72898"/>
                  </a:lnTo>
                  <a:lnTo>
                    <a:pt x="528827" y="364489"/>
                  </a:lnTo>
                  <a:lnTo>
                    <a:pt x="523099" y="392864"/>
                  </a:lnTo>
                  <a:lnTo>
                    <a:pt x="507476" y="416036"/>
                  </a:lnTo>
                  <a:lnTo>
                    <a:pt x="484304" y="431659"/>
                  </a:lnTo>
                  <a:lnTo>
                    <a:pt x="455929" y="437388"/>
                  </a:lnTo>
                  <a:lnTo>
                    <a:pt x="72898" y="437388"/>
                  </a:lnTo>
                  <a:lnTo>
                    <a:pt x="44523" y="431659"/>
                  </a:lnTo>
                  <a:lnTo>
                    <a:pt x="21351" y="416036"/>
                  </a:lnTo>
                  <a:lnTo>
                    <a:pt x="5728" y="392864"/>
                  </a:lnTo>
                  <a:lnTo>
                    <a:pt x="0" y="364489"/>
                  </a:lnTo>
                  <a:lnTo>
                    <a:pt x="0" y="72898"/>
                  </a:lnTo>
                  <a:close/>
                </a:path>
              </a:pathLst>
            </a:custGeom>
            <a:ln w="127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-6350" y="24383"/>
            <a:ext cx="5612765" cy="6810375"/>
            <a:chOff x="-6350" y="24383"/>
            <a:chExt cx="5612765" cy="6810375"/>
          </a:xfrm>
        </p:grpSpPr>
        <p:sp>
          <p:nvSpPr>
            <p:cNvPr id="7" name="object 7"/>
            <p:cNvSpPr/>
            <p:nvPr/>
          </p:nvSpPr>
          <p:spPr>
            <a:xfrm>
              <a:off x="0" y="6435851"/>
              <a:ext cx="2193290" cy="200025"/>
            </a:xfrm>
            <a:custGeom>
              <a:avLst/>
              <a:gdLst/>
              <a:ahLst/>
              <a:cxnLst/>
              <a:rect l="l" t="t" r="r" b="b"/>
              <a:pathLst>
                <a:path w="2193290" h="200025">
                  <a:moveTo>
                    <a:pt x="2159762" y="0"/>
                  </a:moveTo>
                  <a:lnTo>
                    <a:pt x="33274" y="0"/>
                  </a:lnTo>
                  <a:lnTo>
                    <a:pt x="20322" y="2614"/>
                  </a:lnTo>
                  <a:lnTo>
                    <a:pt x="9745" y="9745"/>
                  </a:lnTo>
                  <a:lnTo>
                    <a:pt x="2614" y="20322"/>
                  </a:lnTo>
                  <a:lnTo>
                    <a:pt x="0" y="33274"/>
                  </a:lnTo>
                  <a:lnTo>
                    <a:pt x="0" y="166370"/>
                  </a:lnTo>
                  <a:lnTo>
                    <a:pt x="2614" y="179321"/>
                  </a:lnTo>
                  <a:lnTo>
                    <a:pt x="9745" y="189898"/>
                  </a:lnTo>
                  <a:lnTo>
                    <a:pt x="20322" y="197029"/>
                  </a:lnTo>
                  <a:lnTo>
                    <a:pt x="33274" y="199644"/>
                  </a:lnTo>
                  <a:lnTo>
                    <a:pt x="2159762" y="199644"/>
                  </a:lnTo>
                  <a:lnTo>
                    <a:pt x="2172729" y="197029"/>
                  </a:lnTo>
                  <a:lnTo>
                    <a:pt x="2183304" y="189898"/>
                  </a:lnTo>
                  <a:lnTo>
                    <a:pt x="2190426" y="179321"/>
                  </a:lnTo>
                  <a:lnTo>
                    <a:pt x="2193036" y="166370"/>
                  </a:lnTo>
                  <a:lnTo>
                    <a:pt x="2193036" y="33274"/>
                  </a:lnTo>
                  <a:lnTo>
                    <a:pt x="2190426" y="20322"/>
                  </a:lnTo>
                  <a:lnTo>
                    <a:pt x="2183304" y="9745"/>
                  </a:lnTo>
                  <a:lnTo>
                    <a:pt x="2172729" y="2614"/>
                  </a:lnTo>
                  <a:lnTo>
                    <a:pt x="2159762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6435851"/>
              <a:ext cx="2193290" cy="200025"/>
            </a:xfrm>
            <a:custGeom>
              <a:avLst/>
              <a:gdLst/>
              <a:ahLst/>
              <a:cxnLst/>
              <a:rect l="l" t="t" r="r" b="b"/>
              <a:pathLst>
                <a:path w="2193290" h="200025">
                  <a:moveTo>
                    <a:pt x="0" y="33274"/>
                  </a:moveTo>
                  <a:lnTo>
                    <a:pt x="2614" y="20322"/>
                  </a:lnTo>
                  <a:lnTo>
                    <a:pt x="9745" y="9745"/>
                  </a:lnTo>
                  <a:lnTo>
                    <a:pt x="20322" y="2614"/>
                  </a:lnTo>
                  <a:lnTo>
                    <a:pt x="33274" y="0"/>
                  </a:lnTo>
                  <a:lnTo>
                    <a:pt x="2159762" y="0"/>
                  </a:lnTo>
                  <a:lnTo>
                    <a:pt x="2172729" y="2614"/>
                  </a:lnTo>
                  <a:lnTo>
                    <a:pt x="2183304" y="9745"/>
                  </a:lnTo>
                  <a:lnTo>
                    <a:pt x="2190426" y="20322"/>
                  </a:lnTo>
                  <a:lnTo>
                    <a:pt x="2193036" y="33274"/>
                  </a:lnTo>
                  <a:lnTo>
                    <a:pt x="2193036" y="166370"/>
                  </a:lnTo>
                  <a:lnTo>
                    <a:pt x="2190426" y="179321"/>
                  </a:lnTo>
                  <a:lnTo>
                    <a:pt x="2183304" y="189898"/>
                  </a:lnTo>
                  <a:lnTo>
                    <a:pt x="2172729" y="197029"/>
                  </a:lnTo>
                  <a:lnTo>
                    <a:pt x="2159762" y="199644"/>
                  </a:lnTo>
                  <a:lnTo>
                    <a:pt x="33274" y="199644"/>
                  </a:lnTo>
                  <a:lnTo>
                    <a:pt x="20322" y="197029"/>
                  </a:lnTo>
                  <a:lnTo>
                    <a:pt x="9745" y="189898"/>
                  </a:lnTo>
                  <a:lnTo>
                    <a:pt x="2614" y="179321"/>
                  </a:lnTo>
                  <a:lnTo>
                    <a:pt x="0" y="166370"/>
                  </a:lnTo>
                  <a:lnTo>
                    <a:pt x="0" y="33274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319527" y="6435851"/>
              <a:ext cx="3275329" cy="200025"/>
            </a:xfrm>
            <a:custGeom>
              <a:avLst/>
              <a:gdLst/>
              <a:ahLst/>
              <a:cxnLst/>
              <a:rect l="l" t="t" r="r" b="b"/>
              <a:pathLst>
                <a:path w="3275329" h="200025">
                  <a:moveTo>
                    <a:pt x="3241802" y="0"/>
                  </a:moveTo>
                  <a:lnTo>
                    <a:pt x="33274" y="0"/>
                  </a:lnTo>
                  <a:lnTo>
                    <a:pt x="20306" y="2614"/>
                  </a:lnTo>
                  <a:lnTo>
                    <a:pt x="9731" y="9745"/>
                  </a:lnTo>
                  <a:lnTo>
                    <a:pt x="2609" y="20322"/>
                  </a:lnTo>
                  <a:lnTo>
                    <a:pt x="0" y="33274"/>
                  </a:lnTo>
                  <a:lnTo>
                    <a:pt x="0" y="166370"/>
                  </a:lnTo>
                  <a:lnTo>
                    <a:pt x="2609" y="179321"/>
                  </a:lnTo>
                  <a:lnTo>
                    <a:pt x="9731" y="189898"/>
                  </a:lnTo>
                  <a:lnTo>
                    <a:pt x="20306" y="197029"/>
                  </a:lnTo>
                  <a:lnTo>
                    <a:pt x="33274" y="199644"/>
                  </a:lnTo>
                  <a:lnTo>
                    <a:pt x="3241802" y="199644"/>
                  </a:lnTo>
                  <a:lnTo>
                    <a:pt x="3254769" y="197029"/>
                  </a:lnTo>
                  <a:lnTo>
                    <a:pt x="3265344" y="189898"/>
                  </a:lnTo>
                  <a:lnTo>
                    <a:pt x="3272466" y="179321"/>
                  </a:lnTo>
                  <a:lnTo>
                    <a:pt x="3275076" y="166370"/>
                  </a:lnTo>
                  <a:lnTo>
                    <a:pt x="3275076" y="33274"/>
                  </a:lnTo>
                  <a:lnTo>
                    <a:pt x="3272466" y="20322"/>
                  </a:lnTo>
                  <a:lnTo>
                    <a:pt x="3265344" y="9745"/>
                  </a:lnTo>
                  <a:lnTo>
                    <a:pt x="3254769" y="2614"/>
                  </a:lnTo>
                  <a:lnTo>
                    <a:pt x="324180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319527" y="6435851"/>
              <a:ext cx="3275329" cy="200025"/>
            </a:xfrm>
            <a:custGeom>
              <a:avLst/>
              <a:gdLst/>
              <a:ahLst/>
              <a:cxnLst/>
              <a:rect l="l" t="t" r="r" b="b"/>
              <a:pathLst>
                <a:path w="3275329" h="200025">
                  <a:moveTo>
                    <a:pt x="0" y="33274"/>
                  </a:moveTo>
                  <a:lnTo>
                    <a:pt x="2609" y="20322"/>
                  </a:lnTo>
                  <a:lnTo>
                    <a:pt x="9731" y="9745"/>
                  </a:lnTo>
                  <a:lnTo>
                    <a:pt x="20306" y="2614"/>
                  </a:lnTo>
                  <a:lnTo>
                    <a:pt x="33274" y="0"/>
                  </a:lnTo>
                  <a:lnTo>
                    <a:pt x="3241802" y="0"/>
                  </a:lnTo>
                  <a:lnTo>
                    <a:pt x="3254769" y="2614"/>
                  </a:lnTo>
                  <a:lnTo>
                    <a:pt x="3265344" y="9745"/>
                  </a:lnTo>
                  <a:lnTo>
                    <a:pt x="3272466" y="20322"/>
                  </a:lnTo>
                  <a:lnTo>
                    <a:pt x="3275076" y="33274"/>
                  </a:lnTo>
                  <a:lnTo>
                    <a:pt x="3275076" y="166370"/>
                  </a:lnTo>
                  <a:lnTo>
                    <a:pt x="3272466" y="179321"/>
                  </a:lnTo>
                  <a:lnTo>
                    <a:pt x="3265344" y="189898"/>
                  </a:lnTo>
                  <a:lnTo>
                    <a:pt x="3254769" y="197029"/>
                  </a:lnTo>
                  <a:lnTo>
                    <a:pt x="3241802" y="199644"/>
                  </a:lnTo>
                  <a:lnTo>
                    <a:pt x="33274" y="199644"/>
                  </a:lnTo>
                  <a:lnTo>
                    <a:pt x="20306" y="197029"/>
                  </a:lnTo>
                  <a:lnTo>
                    <a:pt x="9731" y="189898"/>
                  </a:lnTo>
                  <a:lnTo>
                    <a:pt x="2609" y="179321"/>
                  </a:lnTo>
                  <a:lnTo>
                    <a:pt x="0" y="166370"/>
                  </a:lnTo>
                  <a:lnTo>
                    <a:pt x="0" y="33274"/>
                  </a:lnTo>
                  <a:close/>
                </a:path>
              </a:pathLst>
            </a:custGeom>
            <a:ln w="126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6855" y="6323080"/>
              <a:ext cx="939545" cy="5112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74848" y="6323080"/>
              <a:ext cx="2631186" cy="51128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51281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204" y="24383"/>
              <a:ext cx="2492502" cy="122910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9488" y="24383"/>
              <a:ext cx="3374898" cy="122910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0941557" y="391795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36232" y="165354"/>
            <a:ext cx="4779645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75"/>
              </a:spcBef>
            </a:pP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Sumber</a:t>
            </a:r>
            <a:r>
              <a:rPr sz="44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25" dirty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sz="44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SP2DK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429" y="129920"/>
            <a:ext cx="6541134" cy="841375"/>
            <a:chOff x="3429" y="129920"/>
            <a:chExt cx="6541134" cy="841375"/>
          </a:xfrm>
        </p:grpSpPr>
        <p:sp>
          <p:nvSpPr>
            <p:cNvPr id="19" name="object 19"/>
            <p:cNvSpPr/>
            <p:nvPr/>
          </p:nvSpPr>
          <p:spPr>
            <a:xfrm>
              <a:off x="12954" y="139445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2954" y="139445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231130" y="182117"/>
              <a:ext cx="1294130" cy="769620"/>
            </a:xfrm>
            <a:custGeom>
              <a:avLst/>
              <a:gdLst/>
              <a:ahLst/>
              <a:cxnLst/>
              <a:rect l="l" t="t" r="r" b="b"/>
              <a:pathLst>
                <a:path w="1294129" h="769619">
                  <a:moveTo>
                    <a:pt x="1293876" y="0"/>
                  </a:moveTo>
                  <a:lnTo>
                    <a:pt x="0" y="0"/>
                  </a:lnTo>
                  <a:lnTo>
                    <a:pt x="0" y="769619"/>
                  </a:lnTo>
                  <a:lnTo>
                    <a:pt x="1293876" y="769619"/>
                  </a:lnTo>
                  <a:lnTo>
                    <a:pt x="1293876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231130" y="182117"/>
              <a:ext cx="1294130" cy="769620"/>
            </a:xfrm>
            <a:custGeom>
              <a:avLst/>
              <a:gdLst/>
              <a:ahLst/>
              <a:cxnLst/>
              <a:rect l="l" t="t" r="r" b="b"/>
              <a:pathLst>
                <a:path w="1294129" h="769619">
                  <a:moveTo>
                    <a:pt x="0" y="769619"/>
                  </a:moveTo>
                  <a:lnTo>
                    <a:pt x="1293876" y="769619"/>
                  </a:lnTo>
                  <a:lnTo>
                    <a:pt x="1293876" y="0"/>
                  </a:lnTo>
                  <a:lnTo>
                    <a:pt x="0" y="0"/>
                  </a:lnTo>
                  <a:lnTo>
                    <a:pt x="0" y="769619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71288" y="39623"/>
            <a:ext cx="1826514" cy="1229105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5314315" y="177749"/>
            <a:ext cx="112585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CRM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55447" y="893076"/>
            <a:ext cx="7480300" cy="5683250"/>
            <a:chOff x="155447" y="893076"/>
            <a:chExt cx="7480300" cy="5683250"/>
          </a:xfrm>
        </p:grpSpPr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5447" y="893076"/>
              <a:ext cx="7479792" cy="568299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0519" y="1088135"/>
              <a:ext cx="6909816" cy="5113020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7766304" y="1893280"/>
            <a:ext cx="1598295" cy="4354830"/>
            <a:chOff x="7766304" y="1893280"/>
            <a:chExt cx="1598295" cy="4354830"/>
          </a:xfrm>
        </p:grpSpPr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58480" y="1893280"/>
              <a:ext cx="954138" cy="33249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66304" y="2089403"/>
              <a:ext cx="1547622" cy="100660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16596" y="2508504"/>
              <a:ext cx="1547622" cy="100660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16596" y="2982467"/>
              <a:ext cx="1547622" cy="100660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16596" y="3435096"/>
              <a:ext cx="1547622" cy="100660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787640" y="3893820"/>
              <a:ext cx="1547622" cy="100660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079816" y="5099776"/>
              <a:ext cx="958703" cy="33249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766304" y="4352544"/>
              <a:ext cx="1547622" cy="100660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808976" y="5241036"/>
              <a:ext cx="1547622" cy="1006602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8075813" y="1750194"/>
            <a:ext cx="1029335" cy="4201160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82600"/>
              </a:lnSpc>
              <a:spcBef>
                <a:spcPts val="8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X3Y3 </a:t>
            </a:r>
            <a:r>
              <a:rPr kumimoji="0" sz="3600" b="1" i="0" u="none" strike="noStrike" kern="1200" cap="none" spc="-80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X3Y2 </a:t>
            </a:r>
            <a:r>
              <a:rPr kumimoji="0" sz="3600" b="1" i="0" u="none" strike="noStrike" kern="1200" cap="none" spc="-80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X3Y1 </a:t>
            </a:r>
            <a:r>
              <a:rPr kumimoji="0" sz="3600" b="1" i="0" u="none" strike="noStrike" kern="1200" cap="none" spc="-805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X2Y3 </a:t>
            </a:r>
            <a:r>
              <a:rPr kumimoji="0" sz="3600" b="1" i="0" u="none" strike="noStrike" kern="1200" cap="none" spc="-80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X2Y2 </a:t>
            </a:r>
            <a:r>
              <a:rPr kumimoji="0" sz="3600" b="1" i="0" u="none" strike="noStrike" kern="1200" cap="none" spc="-805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X2Y1 </a:t>
            </a:r>
            <a:r>
              <a:rPr kumimoji="0" sz="3600" b="1" i="0" u="none" strike="noStrike" kern="1200" cap="none" spc="-805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X1Y3 </a:t>
            </a:r>
            <a:r>
              <a:rPr kumimoji="0" sz="3600" b="1" i="0" u="none" strike="noStrike" kern="1200" cap="none" spc="-80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X1Y2 </a:t>
            </a:r>
            <a:r>
              <a:rPr kumimoji="0" sz="3600" b="1" i="0" u="none" strike="noStrike" kern="1200" cap="none" spc="-80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X1Y1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2D410AC-FDAC-42B9-AD32-493EF33BDA4A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634796C-9376-0089-D81B-4FDA0213F774}"/>
              </a:ext>
            </a:extLst>
          </p:cNvPr>
          <p:cNvSpPr/>
          <p:nvPr/>
        </p:nvSpPr>
        <p:spPr>
          <a:xfrm>
            <a:off x="0" y="6424396"/>
            <a:ext cx="5598826" cy="260714"/>
          </a:xfrm>
          <a:prstGeom prst="roundRect">
            <a:avLst/>
          </a:prstGeom>
          <a:solidFill>
            <a:srgbClr val="001F5F"/>
          </a:solidFill>
          <a:ln>
            <a:solidFill>
              <a:srgbClr val="001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20145" y="155447"/>
            <a:ext cx="1199515" cy="641985"/>
            <a:chOff x="10820145" y="155447"/>
            <a:chExt cx="1199515" cy="641985"/>
          </a:xfrm>
        </p:grpSpPr>
        <p:sp>
          <p:nvSpPr>
            <p:cNvPr id="3" name="object 3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455929" y="0"/>
                  </a:moveTo>
                  <a:lnTo>
                    <a:pt x="72898" y="0"/>
                  </a:lnTo>
                  <a:lnTo>
                    <a:pt x="44523" y="5728"/>
                  </a:lnTo>
                  <a:lnTo>
                    <a:pt x="21351" y="21351"/>
                  </a:lnTo>
                  <a:lnTo>
                    <a:pt x="5728" y="44523"/>
                  </a:lnTo>
                  <a:lnTo>
                    <a:pt x="0" y="72898"/>
                  </a:lnTo>
                  <a:lnTo>
                    <a:pt x="0" y="364489"/>
                  </a:lnTo>
                  <a:lnTo>
                    <a:pt x="5728" y="392864"/>
                  </a:lnTo>
                  <a:lnTo>
                    <a:pt x="21351" y="416036"/>
                  </a:lnTo>
                  <a:lnTo>
                    <a:pt x="44523" y="431659"/>
                  </a:lnTo>
                  <a:lnTo>
                    <a:pt x="72898" y="437388"/>
                  </a:lnTo>
                  <a:lnTo>
                    <a:pt x="455929" y="437388"/>
                  </a:lnTo>
                  <a:lnTo>
                    <a:pt x="484304" y="431659"/>
                  </a:lnTo>
                  <a:lnTo>
                    <a:pt x="507476" y="416036"/>
                  </a:lnTo>
                  <a:lnTo>
                    <a:pt x="523099" y="392864"/>
                  </a:lnTo>
                  <a:lnTo>
                    <a:pt x="528827" y="364489"/>
                  </a:lnTo>
                  <a:lnTo>
                    <a:pt x="528827" y="72898"/>
                  </a:lnTo>
                  <a:lnTo>
                    <a:pt x="523099" y="44523"/>
                  </a:lnTo>
                  <a:lnTo>
                    <a:pt x="507476" y="21351"/>
                  </a:lnTo>
                  <a:lnTo>
                    <a:pt x="484304" y="5728"/>
                  </a:lnTo>
                  <a:lnTo>
                    <a:pt x="455929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0" y="72898"/>
                  </a:moveTo>
                  <a:lnTo>
                    <a:pt x="5728" y="44523"/>
                  </a:lnTo>
                  <a:lnTo>
                    <a:pt x="21351" y="21351"/>
                  </a:lnTo>
                  <a:lnTo>
                    <a:pt x="44523" y="5728"/>
                  </a:lnTo>
                  <a:lnTo>
                    <a:pt x="72898" y="0"/>
                  </a:lnTo>
                  <a:lnTo>
                    <a:pt x="455929" y="0"/>
                  </a:lnTo>
                  <a:lnTo>
                    <a:pt x="484304" y="5728"/>
                  </a:lnTo>
                  <a:lnTo>
                    <a:pt x="507476" y="21351"/>
                  </a:lnTo>
                  <a:lnTo>
                    <a:pt x="523099" y="44523"/>
                  </a:lnTo>
                  <a:lnTo>
                    <a:pt x="528827" y="72898"/>
                  </a:lnTo>
                  <a:lnTo>
                    <a:pt x="528827" y="364489"/>
                  </a:lnTo>
                  <a:lnTo>
                    <a:pt x="523099" y="392864"/>
                  </a:lnTo>
                  <a:lnTo>
                    <a:pt x="507476" y="416036"/>
                  </a:lnTo>
                  <a:lnTo>
                    <a:pt x="484304" y="431659"/>
                  </a:lnTo>
                  <a:lnTo>
                    <a:pt x="455929" y="437388"/>
                  </a:lnTo>
                  <a:lnTo>
                    <a:pt x="72898" y="437388"/>
                  </a:lnTo>
                  <a:lnTo>
                    <a:pt x="44523" y="431659"/>
                  </a:lnTo>
                  <a:lnTo>
                    <a:pt x="21351" y="416036"/>
                  </a:lnTo>
                  <a:lnTo>
                    <a:pt x="5728" y="392864"/>
                  </a:lnTo>
                  <a:lnTo>
                    <a:pt x="0" y="364489"/>
                  </a:lnTo>
                  <a:lnTo>
                    <a:pt x="0" y="72898"/>
                  </a:lnTo>
                  <a:close/>
                </a:path>
              </a:pathLst>
            </a:custGeom>
            <a:ln w="127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-6350" y="6429502"/>
            <a:ext cx="2205990" cy="212725"/>
            <a:chOff x="-6350" y="6429502"/>
            <a:chExt cx="2205990" cy="212725"/>
          </a:xfrm>
        </p:grpSpPr>
        <p:sp>
          <p:nvSpPr>
            <p:cNvPr id="6" name="object 6"/>
            <p:cNvSpPr/>
            <p:nvPr/>
          </p:nvSpPr>
          <p:spPr>
            <a:xfrm>
              <a:off x="0" y="6435852"/>
              <a:ext cx="2193290" cy="200025"/>
            </a:xfrm>
            <a:custGeom>
              <a:avLst/>
              <a:gdLst/>
              <a:ahLst/>
              <a:cxnLst/>
              <a:rect l="l" t="t" r="r" b="b"/>
              <a:pathLst>
                <a:path w="2193290" h="200025">
                  <a:moveTo>
                    <a:pt x="2159762" y="0"/>
                  </a:moveTo>
                  <a:lnTo>
                    <a:pt x="33274" y="0"/>
                  </a:lnTo>
                  <a:lnTo>
                    <a:pt x="20322" y="2614"/>
                  </a:lnTo>
                  <a:lnTo>
                    <a:pt x="9745" y="9745"/>
                  </a:lnTo>
                  <a:lnTo>
                    <a:pt x="2614" y="20322"/>
                  </a:lnTo>
                  <a:lnTo>
                    <a:pt x="0" y="33274"/>
                  </a:lnTo>
                  <a:lnTo>
                    <a:pt x="0" y="166370"/>
                  </a:lnTo>
                  <a:lnTo>
                    <a:pt x="2614" y="179321"/>
                  </a:lnTo>
                  <a:lnTo>
                    <a:pt x="9745" y="189898"/>
                  </a:lnTo>
                  <a:lnTo>
                    <a:pt x="20322" y="197029"/>
                  </a:lnTo>
                  <a:lnTo>
                    <a:pt x="33274" y="199644"/>
                  </a:lnTo>
                  <a:lnTo>
                    <a:pt x="2159762" y="199644"/>
                  </a:lnTo>
                  <a:lnTo>
                    <a:pt x="2172729" y="197029"/>
                  </a:lnTo>
                  <a:lnTo>
                    <a:pt x="2183304" y="189898"/>
                  </a:lnTo>
                  <a:lnTo>
                    <a:pt x="2190426" y="179321"/>
                  </a:lnTo>
                  <a:lnTo>
                    <a:pt x="2193036" y="166370"/>
                  </a:lnTo>
                  <a:lnTo>
                    <a:pt x="2193036" y="33274"/>
                  </a:lnTo>
                  <a:lnTo>
                    <a:pt x="2190426" y="20322"/>
                  </a:lnTo>
                  <a:lnTo>
                    <a:pt x="2183304" y="9745"/>
                  </a:lnTo>
                  <a:lnTo>
                    <a:pt x="2172729" y="2614"/>
                  </a:lnTo>
                  <a:lnTo>
                    <a:pt x="2159762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6435852"/>
              <a:ext cx="2193290" cy="200025"/>
            </a:xfrm>
            <a:custGeom>
              <a:avLst/>
              <a:gdLst/>
              <a:ahLst/>
              <a:cxnLst/>
              <a:rect l="l" t="t" r="r" b="b"/>
              <a:pathLst>
                <a:path w="2193290" h="200025">
                  <a:moveTo>
                    <a:pt x="0" y="33274"/>
                  </a:moveTo>
                  <a:lnTo>
                    <a:pt x="2614" y="20322"/>
                  </a:lnTo>
                  <a:lnTo>
                    <a:pt x="9745" y="9745"/>
                  </a:lnTo>
                  <a:lnTo>
                    <a:pt x="20322" y="2614"/>
                  </a:lnTo>
                  <a:lnTo>
                    <a:pt x="33274" y="0"/>
                  </a:lnTo>
                  <a:lnTo>
                    <a:pt x="2159762" y="0"/>
                  </a:lnTo>
                  <a:lnTo>
                    <a:pt x="2172729" y="2614"/>
                  </a:lnTo>
                  <a:lnTo>
                    <a:pt x="2183304" y="9745"/>
                  </a:lnTo>
                  <a:lnTo>
                    <a:pt x="2190426" y="20322"/>
                  </a:lnTo>
                  <a:lnTo>
                    <a:pt x="2193036" y="33274"/>
                  </a:lnTo>
                  <a:lnTo>
                    <a:pt x="2193036" y="166370"/>
                  </a:lnTo>
                  <a:lnTo>
                    <a:pt x="2190426" y="179321"/>
                  </a:lnTo>
                  <a:lnTo>
                    <a:pt x="2183304" y="189898"/>
                  </a:lnTo>
                  <a:lnTo>
                    <a:pt x="2172729" y="197029"/>
                  </a:lnTo>
                  <a:lnTo>
                    <a:pt x="2159762" y="199644"/>
                  </a:lnTo>
                  <a:lnTo>
                    <a:pt x="33274" y="199644"/>
                  </a:lnTo>
                  <a:lnTo>
                    <a:pt x="20322" y="197029"/>
                  </a:lnTo>
                  <a:lnTo>
                    <a:pt x="9745" y="189898"/>
                  </a:lnTo>
                  <a:lnTo>
                    <a:pt x="2614" y="179321"/>
                  </a:lnTo>
                  <a:lnTo>
                    <a:pt x="0" y="166370"/>
                  </a:lnTo>
                  <a:lnTo>
                    <a:pt x="0" y="33274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276855" y="6323081"/>
            <a:ext cx="3329304" cy="511809"/>
            <a:chOff x="2276855" y="6323081"/>
            <a:chExt cx="3329304" cy="511809"/>
          </a:xfrm>
        </p:grpSpPr>
        <p:sp>
          <p:nvSpPr>
            <p:cNvPr id="9" name="object 9"/>
            <p:cNvSpPr/>
            <p:nvPr/>
          </p:nvSpPr>
          <p:spPr>
            <a:xfrm>
              <a:off x="2319527" y="6435852"/>
              <a:ext cx="3275329" cy="200025"/>
            </a:xfrm>
            <a:custGeom>
              <a:avLst/>
              <a:gdLst/>
              <a:ahLst/>
              <a:cxnLst/>
              <a:rect l="l" t="t" r="r" b="b"/>
              <a:pathLst>
                <a:path w="3275329" h="200025">
                  <a:moveTo>
                    <a:pt x="3241802" y="0"/>
                  </a:moveTo>
                  <a:lnTo>
                    <a:pt x="33274" y="0"/>
                  </a:lnTo>
                  <a:lnTo>
                    <a:pt x="20306" y="2614"/>
                  </a:lnTo>
                  <a:lnTo>
                    <a:pt x="9731" y="9745"/>
                  </a:lnTo>
                  <a:lnTo>
                    <a:pt x="2609" y="20322"/>
                  </a:lnTo>
                  <a:lnTo>
                    <a:pt x="0" y="33274"/>
                  </a:lnTo>
                  <a:lnTo>
                    <a:pt x="0" y="166370"/>
                  </a:lnTo>
                  <a:lnTo>
                    <a:pt x="2609" y="179321"/>
                  </a:lnTo>
                  <a:lnTo>
                    <a:pt x="9731" y="189898"/>
                  </a:lnTo>
                  <a:lnTo>
                    <a:pt x="20306" y="197029"/>
                  </a:lnTo>
                  <a:lnTo>
                    <a:pt x="33274" y="199644"/>
                  </a:lnTo>
                  <a:lnTo>
                    <a:pt x="3241802" y="199644"/>
                  </a:lnTo>
                  <a:lnTo>
                    <a:pt x="3254769" y="197029"/>
                  </a:lnTo>
                  <a:lnTo>
                    <a:pt x="3265344" y="189898"/>
                  </a:lnTo>
                  <a:lnTo>
                    <a:pt x="3272466" y="179321"/>
                  </a:lnTo>
                  <a:lnTo>
                    <a:pt x="3275076" y="166370"/>
                  </a:lnTo>
                  <a:lnTo>
                    <a:pt x="3275076" y="33274"/>
                  </a:lnTo>
                  <a:lnTo>
                    <a:pt x="3272466" y="20322"/>
                  </a:lnTo>
                  <a:lnTo>
                    <a:pt x="3265344" y="9745"/>
                  </a:lnTo>
                  <a:lnTo>
                    <a:pt x="3254769" y="2614"/>
                  </a:lnTo>
                  <a:lnTo>
                    <a:pt x="324180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319527" y="6435852"/>
              <a:ext cx="3275329" cy="200025"/>
            </a:xfrm>
            <a:custGeom>
              <a:avLst/>
              <a:gdLst/>
              <a:ahLst/>
              <a:cxnLst/>
              <a:rect l="l" t="t" r="r" b="b"/>
              <a:pathLst>
                <a:path w="3275329" h="200025">
                  <a:moveTo>
                    <a:pt x="0" y="33274"/>
                  </a:moveTo>
                  <a:lnTo>
                    <a:pt x="2609" y="20322"/>
                  </a:lnTo>
                  <a:lnTo>
                    <a:pt x="9731" y="9745"/>
                  </a:lnTo>
                  <a:lnTo>
                    <a:pt x="20306" y="2614"/>
                  </a:lnTo>
                  <a:lnTo>
                    <a:pt x="33274" y="0"/>
                  </a:lnTo>
                  <a:lnTo>
                    <a:pt x="3241802" y="0"/>
                  </a:lnTo>
                  <a:lnTo>
                    <a:pt x="3254769" y="2614"/>
                  </a:lnTo>
                  <a:lnTo>
                    <a:pt x="3265344" y="9745"/>
                  </a:lnTo>
                  <a:lnTo>
                    <a:pt x="3272466" y="20322"/>
                  </a:lnTo>
                  <a:lnTo>
                    <a:pt x="3275076" y="33274"/>
                  </a:lnTo>
                  <a:lnTo>
                    <a:pt x="3275076" y="166370"/>
                  </a:lnTo>
                  <a:lnTo>
                    <a:pt x="3272466" y="179321"/>
                  </a:lnTo>
                  <a:lnTo>
                    <a:pt x="3265344" y="189898"/>
                  </a:lnTo>
                  <a:lnTo>
                    <a:pt x="3254769" y="197029"/>
                  </a:lnTo>
                  <a:lnTo>
                    <a:pt x="3241802" y="199644"/>
                  </a:lnTo>
                  <a:lnTo>
                    <a:pt x="33274" y="199644"/>
                  </a:lnTo>
                  <a:lnTo>
                    <a:pt x="20306" y="197029"/>
                  </a:lnTo>
                  <a:lnTo>
                    <a:pt x="9731" y="189898"/>
                  </a:lnTo>
                  <a:lnTo>
                    <a:pt x="2609" y="179321"/>
                  </a:lnTo>
                  <a:lnTo>
                    <a:pt x="0" y="166370"/>
                  </a:lnTo>
                  <a:lnTo>
                    <a:pt x="0" y="33274"/>
                  </a:lnTo>
                  <a:close/>
                </a:path>
              </a:pathLst>
            </a:custGeom>
            <a:ln w="126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5" y="6323081"/>
              <a:ext cx="939545" cy="5112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4847" y="6323081"/>
              <a:ext cx="2631186" cy="51128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0941557" y="391795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13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08204" y="24383"/>
            <a:ext cx="5266690" cy="1229360"/>
            <a:chOff x="108204" y="24383"/>
            <a:chExt cx="5266690" cy="1229360"/>
          </a:xfrm>
        </p:grpSpPr>
        <p:sp>
          <p:nvSpPr>
            <p:cNvPr id="15" name="object 15"/>
            <p:cNvSpPr/>
            <p:nvPr/>
          </p:nvSpPr>
          <p:spPr>
            <a:xfrm>
              <a:off x="351281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204" y="24383"/>
              <a:ext cx="2492502" cy="122910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99487" y="24383"/>
              <a:ext cx="3374898" cy="1229106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36232" y="165354"/>
            <a:ext cx="4779645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126364" marR="0" lvl="0" indent="0" algn="l" defTabSz="9144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Sumber</a:t>
            </a:r>
            <a:r>
              <a:rPr kumimoji="0" sz="4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4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SP2DK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429" y="129920"/>
            <a:ext cx="6522084" cy="831850"/>
            <a:chOff x="3429" y="129920"/>
            <a:chExt cx="6522084" cy="831850"/>
          </a:xfrm>
        </p:grpSpPr>
        <p:sp>
          <p:nvSpPr>
            <p:cNvPr id="20" name="object 20"/>
            <p:cNvSpPr/>
            <p:nvPr/>
          </p:nvSpPr>
          <p:spPr>
            <a:xfrm>
              <a:off x="12954" y="139445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2954" y="139445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231130" y="182117"/>
              <a:ext cx="1294130" cy="769620"/>
            </a:xfrm>
            <a:custGeom>
              <a:avLst/>
              <a:gdLst/>
              <a:ahLst/>
              <a:cxnLst/>
              <a:rect l="l" t="t" r="r" b="b"/>
              <a:pathLst>
                <a:path w="1294129" h="769619">
                  <a:moveTo>
                    <a:pt x="1293876" y="0"/>
                  </a:moveTo>
                  <a:lnTo>
                    <a:pt x="0" y="0"/>
                  </a:lnTo>
                  <a:lnTo>
                    <a:pt x="0" y="769619"/>
                  </a:lnTo>
                  <a:lnTo>
                    <a:pt x="1293876" y="769619"/>
                  </a:lnTo>
                  <a:lnTo>
                    <a:pt x="1293876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71288" y="39623"/>
            <a:ext cx="1826514" cy="1229105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5231129" y="182118"/>
            <a:ext cx="1294130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70"/>
              </a:spcBef>
            </a:pPr>
            <a:r>
              <a:rPr sz="4400" spc="-5" dirty="0">
                <a:solidFill>
                  <a:srgbClr val="FF0000"/>
                </a:solidFill>
                <a:latin typeface="Calibri"/>
                <a:cs typeface="Calibri"/>
              </a:rPr>
              <a:t>CRM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197597" y="2691409"/>
            <a:ext cx="2726690" cy="140335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27305" marR="0" lvl="0" indent="0" algn="l" defTabSz="914400" rtl="0" eaLnBrk="1" fontAlgn="auto" latinLnBrk="0" hangingPunct="1">
              <a:lnSpc>
                <a:spcPct val="100000"/>
              </a:lnSpc>
              <a:spcBef>
                <a:spcPts val="10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Data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SPT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Data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Ekualisasi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1590" marR="0" lvl="0" indent="0" algn="l" defTabSz="914400" rtl="0" eaLnBrk="1" fontAlgn="auto" latinLnBrk="0" hangingPunct="1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Dat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</a:t>
            </a:r>
            <a:r>
              <a:rPr kumimoji="0" sz="16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na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lisi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Rasio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K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euanga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n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15240" marR="0" lvl="0" indent="0" algn="l" defTabSz="914400" rtl="0" eaLnBrk="1" fontAlgn="auto" latinLnBrk="0" hangingPunct="1">
              <a:lnSpc>
                <a:spcPct val="100000"/>
              </a:lnSpc>
              <a:spcBef>
                <a:spcPts val="7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Data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Pihak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Ketiga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200392" y="4242561"/>
            <a:ext cx="2456180" cy="676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Dat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SKB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da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n</a:t>
            </a:r>
            <a:r>
              <a:rPr kumimoji="0" sz="16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Alk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4765" marR="0" lvl="0" indent="0" algn="l" defTabSz="914400" rtl="0" eaLnBrk="1" fontAlgn="auto" latinLnBrk="0" hangingPunct="1">
              <a:lnSpc>
                <a:spcPct val="100000"/>
              </a:lnSpc>
              <a:spcBef>
                <a:spcPts val="1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Data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Riwayat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Pemeriksaan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55524" y="2033422"/>
            <a:ext cx="2337435" cy="626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1407160" algn="l" defTabSz="914400" rtl="0" eaLnBrk="1" fontAlgn="auto" latinLnBrk="0" hangingPunct="1">
              <a:lnSpc>
                <a:spcPct val="123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Data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SPT </a:t>
            </a:r>
            <a:r>
              <a:rPr kumimoji="0" sz="1600" b="0" i="0" u="none" strike="noStrike" kern="1200" cap="none" spc="-4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Data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Pengembalian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Pajak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01420" y="2666367"/>
            <a:ext cx="1760855" cy="109537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 lvl="0" indent="807720" algn="r" defTabSz="914400" rtl="0" eaLnBrk="1" fontAlgn="auto" latinLnBrk="0" hangingPunct="1">
              <a:lnSpc>
                <a:spcPct val="1475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Data</a:t>
            </a:r>
            <a:r>
              <a:rPr kumimoji="0" sz="1600" b="0" i="0" u="none" strike="noStrike" kern="1200" cap="none" spc="-10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MPN </a:t>
            </a:r>
            <a:r>
              <a:rPr kumimoji="0" sz="1600" b="0" i="0" u="none" strike="noStrike" kern="1200" cap="none" spc="-4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Dat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LH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</a:t>
            </a:r>
            <a:r>
              <a:rPr kumimoji="0" sz="1600" b="0" i="0" u="none" strike="noStrike" kern="1200" cap="none" spc="-1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</a:t>
            </a:r>
            <a:r>
              <a:rPr kumimoji="0" sz="1600" b="0" i="0" u="none" strike="noStrike" kern="1200" cap="none" spc="-1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  Data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Saham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(AHU)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2642361" y="1947417"/>
            <a:ext cx="485140" cy="1863089"/>
            <a:chOff x="2642361" y="1947417"/>
            <a:chExt cx="485140" cy="1863089"/>
          </a:xfrm>
        </p:grpSpPr>
        <p:sp>
          <p:nvSpPr>
            <p:cNvPr id="30" name="object 30"/>
            <p:cNvSpPr/>
            <p:nvPr/>
          </p:nvSpPr>
          <p:spPr>
            <a:xfrm>
              <a:off x="2648711" y="1953767"/>
              <a:ext cx="472440" cy="1850389"/>
            </a:xfrm>
            <a:custGeom>
              <a:avLst/>
              <a:gdLst/>
              <a:ahLst/>
              <a:cxnLst/>
              <a:rect l="l" t="t" r="r" b="b"/>
              <a:pathLst>
                <a:path w="472439" h="1850389">
                  <a:moveTo>
                    <a:pt x="236219" y="0"/>
                  </a:moveTo>
                  <a:lnTo>
                    <a:pt x="0" y="236220"/>
                  </a:lnTo>
                  <a:lnTo>
                    <a:pt x="118110" y="236220"/>
                  </a:lnTo>
                  <a:lnTo>
                    <a:pt x="118110" y="1850136"/>
                  </a:lnTo>
                  <a:lnTo>
                    <a:pt x="354330" y="1850136"/>
                  </a:lnTo>
                  <a:lnTo>
                    <a:pt x="354330" y="236220"/>
                  </a:lnTo>
                  <a:lnTo>
                    <a:pt x="472439" y="236220"/>
                  </a:lnTo>
                  <a:lnTo>
                    <a:pt x="236219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2648711" y="1953767"/>
              <a:ext cx="472440" cy="1850389"/>
            </a:xfrm>
            <a:custGeom>
              <a:avLst/>
              <a:gdLst/>
              <a:ahLst/>
              <a:cxnLst/>
              <a:rect l="l" t="t" r="r" b="b"/>
              <a:pathLst>
                <a:path w="472439" h="1850389">
                  <a:moveTo>
                    <a:pt x="0" y="236220"/>
                  </a:moveTo>
                  <a:lnTo>
                    <a:pt x="236219" y="0"/>
                  </a:lnTo>
                  <a:lnTo>
                    <a:pt x="472439" y="236220"/>
                  </a:lnTo>
                  <a:lnTo>
                    <a:pt x="354330" y="236220"/>
                  </a:lnTo>
                  <a:lnTo>
                    <a:pt x="354330" y="1850136"/>
                  </a:lnTo>
                  <a:lnTo>
                    <a:pt x="118110" y="1850136"/>
                  </a:lnTo>
                  <a:lnTo>
                    <a:pt x="118110" y="236220"/>
                  </a:lnTo>
                  <a:lnTo>
                    <a:pt x="0" y="236220"/>
                  </a:lnTo>
                  <a:close/>
                </a:path>
              </a:pathLst>
            </a:custGeom>
            <a:ln w="12699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3238245" y="3934714"/>
            <a:ext cx="3844290" cy="406400"/>
            <a:chOff x="3238245" y="3934714"/>
            <a:chExt cx="3844290" cy="406400"/>
          </a:xfrm>
        </p:grpSpPr>
        <p:sp>
          <p:nvSpPr>
            <p:cNvPr id="33" name="object 33"/>
            <p:cNvSpPr/>
            <p:nvPr/>
          </p:nvSpPr>
          <p:spPr>
            <a:xfrm>
              <a:off x="3244595" y="3941064"/>
              <a:ext cx="3831590" cy="393700"/>
            </a:xfrm>
            <a:custGeom>
              <a:avLst/>
              <a:gdLst/>
              <a:ahLst/>
              <a:cxnLst/>
              <a:rect l="l" t="t" r="r" b="b"/>
              <a:pathLst>
                <a:path w="3831590" h="393700">
                  <a:moveTo>
                    <a:pt x="3634739" y="0"/>
                  </a:moveTo>
                  <a:lnTo>
                    <a:pt x="3634739" y="98298"/>
                  </a:lnTo>
                  <a:lnTo>
                    <a:pt x="0" y="98298"/>
                  </a:lnTo>
                  <a:lnTo>
                    <a:pt x="0" y="294894"/>
                  </a:lnTo>
                  <a:lnTo>
                    <a:pt x="3634739" y="294894"/>
                  </a:lnTo>
                  <a:lnTo>
                    <a:pt x="3634739" y="393192"/>
                  </a:lnTo>
                  <a:lnTo>
                    <a:pt x="3831335" y="196596"/>
                  </a:lnTo>
                  <a:lnTo>
                    <a:pt x="36347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3244595" y="3941064"/>
              <a:ext cx="3831590" cy="393700"/>
            </a:xfrm>
            <a:custGeom>
              <a:avLst/>
              <a:gdLst/>
              <a:ahLst/>
              <a:cxnLst/>
              <a:rect l="l" t="t" r="r" b="b"/>
              <a:pathLst>
                <a:path w="3831590" h="393700">
                  <a:moveTo>
                    <a:pt x="0" y="98298"/>
                  </a:moveTo>
                  <a:lnTo>
                    <a:pt x="3634739" y="98298"/>
                  </a:lnTo>
                  <a:lnTo>
                    <a:pt x="3634739" y="0"/>
                  </a:lnTo>
                  <a:lnTo>
                    <a:pt x="3831335" y="196596"/>
                  </a:lnTo>
                  <a:lnTo>
                    <a:pt x="3634739" y="393192"/>
                  </a:lnTo>
                  <a:lnTo>
                    <a:pt x="3634739" y="294894"/>
                  </a:lnTo>
                  <a:lnTo>
                    <a:pt x="0" y="294894"/>
                  </a:lnTo>
                  <a:lnTo>
                    <a:pt x="0" y="98298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2743707" y="2688637"/>
            <a:ext cx="254000" cy="10369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Sumbu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“Y”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90057" y="3957573"/>
            <a:ext cx="1035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Sumbu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“X”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3069335" y="4754892"/>
            <a:ext cx="3585210" cy="786130"/>
            <a:chOff x="3069335" y="4754892"/>
            <a:chExt cx="3585210" cy="786130"/>
          </a:xfrm>
        </p:grpSpPr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69335" y="4754892"/>
              <a:ext cx="1067562" cy="51128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84675" y="4754892"/>
              <a:ext cx="927353" cy="51128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59807" y="4754892"/>
              <a:ext cx="874013" cy="51128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28259" y="4754892"/>
              <a:ext cx="927353" cy="51128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03391" y="4754892"/>
              <a:ext cx="476262" cy="51128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74079" y="4754892"/>
              <a:ext cx="680466" cy="51128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69335" y="5029212"/>
              <a:ext cx="1079753" cy="51128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96867" y="5029212"/>
              <a:ext cx="1110234" cy="51128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53355" y="5029212"/>
              <a:ext cx="1564386" cy="511289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3223011" y="4552575"/>
            <a:ext cx="33064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Catatan: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Variabel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sumbu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sumbu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bisa </a:t>
            </a:r>
            <a:r>
              <a:rPr kumimoji="0" sz="1800" b="0" i="1" u="none" strike="noStrike" kern="1200" cap="none" spc="-3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berubah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tergantu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“admin”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CRM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3325335" y="2910841"/>
            <a:ext cx="2105025" cy="584200"/>
            <a:chOff x="3325335" y="2910841"/>
            <a:chExt cx="2105025" cy="584200"/>
          </a:xfrm>
        </p:grpSpPr>
        <p:pic>
          <p:nvPicPr>
            <p:cNvPr id="49" name="object 4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25335" y="2910841"/>
              <a:ext cx="2104709" cy="58371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361944" y="2947403"/>
              <a:ext cx="2001774" cy="48083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42767" y="2927349"/>
              <a:ext cx="2000377" cy="479933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3307207" y="2698750"/>
            <a:ext cx="208661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Contoh</a:t>
            </a:r>
            <a:endParaRPr kumimoji="0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5EA8FFA-AB4C-442C-8B33-5392FE784D7B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625EE3D-5307-23A7-41AB-39B1A293D01E}"/>
              </a:ext>
            </a:extLst>
          </p:cNvPr>
          <p:cNvSpPr/>
          <p:nvPr/>
        </p:nvSpPr>
        <p:spPr>
          <a:xfrm>
            <a:off x="0" y="6424396"/>
            <a:ext cx="5598826" cy="260714"/>
          </a:xfrm>
          <a:prstGeom prst="roundRect">
            <a:avLst/>
          </a:prstGeom>
          <a:solidFill>
            <a:srgbClr val="001F5F"/>
          </a:solidFill>
          <a:ln>
            <a:solidFill>
              <a:srgbClr val="001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20145" y="155447"/>
            <a:ext cx="1199515" cy="641985"/>
            <a:chOff x="10820145" y="155447"/>
            <a:chExt cx="1199515" cy="6419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80016" y="155447"/>
              <a:ext cx="639406" cy="64158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455929" y="0"/>
                  </a:moveTo>
                  <a:lnTo>
                    <a:pt x="72898" y="0"/>
                  </a:lnTo>
                  <a:lnTo>
                    <a:pt x="44523" y="5728"/>
                  </a:lnTo>
                  <a:lnTo>
                    <a:pt x="21351" y="21351"/>
                  </a:lnTo>
                  <a:lnTo>
                    <a:pt x="5728" y="44523"/>
                  </a:lnTo>
                  <a:lnTo>
                    <a:pt x="0" y="72898"/>
                  </a:lnTo>
                  <a:lnTo>
                    <a:pt x="0" y="364489"/>
                  </a:lnTo>
                  <a:lnTo>
                    <a:pt x="5728" y="392864"/>
                  </a:lnTo>
                  <a:lnTo>
                    <a:pt x="21351" y="416036"/>
                  </a:lnTo>
                  <a:lnTo>
                    <a:pt x="44523" y="431659"/>
                  </a:lnTo>
                  <a:lnTo>
                    <a:pt x="72898" y="437388"/>
                  </a:lnTo>
                  <a:lnTo>
                    <a:pt x="455929" y="437388"/>
                  </a:lnTo>
                  <a:lnTo>
                    <a:pt x="484304" y="431659"/>
                  </a:lnTo>
                  <a:lnTo>
                    <a:pt x="507476" y="416036"/>
                  </a:lnTo>
                  <a:lnTo>
                    <a:pt x="523099" y="392864"/>
                  </a:lnTo>
                  <a:lnTo>
                    <a:pt x="528827" y="364489"/>
                  </a:lnTo>
                  <a:lnTo>
                    <a:pt x="528827" y="72898"/>
                  </a:lnTo>
                  <a:lnTo>
                    <a:pt x="523099" y="44523"/>
                  </a:lnTo>
                  <a:lnTo>
                    <a:pt x="507476" y="21351"/>
                  </a:lnTo>
                  <a:lnTo>
                    <a:pt x="484304" y="5728"/>
                  </a:lnTo>
                  <a:lnTo>
                    <a:pt x="455929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0" y="72898"/>
                  </a:moveTo>
                  <a:lnTo>
                    <a:pt x="5728" y="44523"/>
                  </a:lnTo>
                  <a:lnTo>
                    <a:pt x="21351" y="21351"/>
                  </a:lnTo>
                  <a:lnTo>
                    <a:pt x="44523" y="5728"/>
                  </a:lnTo>
                  <a:lnTo>
                    <a:pt x="72898" y="0"/>
                  </a:lnTo>
                  <a:lnTo>
                    <a:pt x="455929" y="0"/>
                  </a:lnTo>
                  <a:lnTo>
                    <a:pt x="484304" y="5728"/>
                  </a:lnTo>
                  <a:lnTo>
                    <a:pt x="507476" y="21351"/>
                  </a:lnTo>
                  <a:lnTo>
                    <a:pt x="523099" y="44523"/>
                  </a:lnTo>
                  <a:lnTo>
                    <a:pt x="528827" y="72898"/>
                  </a:lnTo>
                  <a:lnTo>
                    <a:pt x="528827" y="364489"/>
                  </a:lnTo>
                  <a:lnTo>
                    <a:pt x="523099" y="392864"/>
                  </a:lnTo>
                  <a:lnTo>
                    <a:pt x="507476" y="416036"/>
                  </a:lnTo>
                  <a:lnTo>
                    <a:pt x="484304" y="431659"/>
                  </a:lnTo>
                  <a:lnTo>
                    <a:pt x="455929" y="437388"/>
                  </a:lnTo>
                  <a:lnTo>
                    <a:pt x="72898" y="437388"/>
                  </a:lnTo>
                  <a:lnTo>
                    <a:pt x="44523" y="431659"/>
                  </a:lnTo>
                  <a:lnTo>
                    <a:pt x="21351" y="416036"/>
                  </a:lnTo>
                  <a:lnTo>
                    <a:pt x="5728" y="392864"/>
                  </a:lnTo>
                  <a:lnTo>
                    <a:pt x="0" y="364489"/>
                  </a:lnTo>
                  <a:lnTo>
                    <a:pt x="0" y="72898"/>
                  </a:lnTo>
                  <a:close/>
                </a:path>
              </a:pathLst>
            </a:custGeom>
            <a:ln w="127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-6350" y="6429502"/>
            <a:ext cx="2205990" cy="212725"/>
            <a:chOff x="-6350" y="6429502"/>
            <a:chExt cx="2205990" cy="212725"/>
          </a:xfrm>
        </p:grpSpPr>
        <p:sp>
          <p:nvSpPr>
            <p:cNvPr id="7" name="object 7"/>
            <p:cNvSpPr/>
            <p:nvPr/>
          </p:nvSpPr>
          <p:spPr>
            <a:xfrm>
              <a:off x="0" y="6435852"/>
              <a:ext cx="2193290" cy="200025"/>
            </a:xfrm>
            <a:custGeom>
              <a:avLst/>
              <a:gdLst/>
              <a:ahLst/>
              <a:cxnLst/>
              <a:rect l="l" t="t" r="r" b="b"/>
              <a:pathLst>
                <a:path w="2193290" h="200025">
                  <a:moveTo>
                    <a:pt x="2159762" y="0"/>
                  </a:moveTo>
                  <a:lnTo>
                    <a:pt x="33274" y="0"/>
                  </a:lnTo>
                  <a:lnTo>
                    <a:pt x="20322" y="2614"/>
                  </a:lnTo>
                  <a:lnTo>
                    <a:pt x="9745" y="9745"/>
                  </a:lnTo>
                  <a:lnTo>
                    <a:pt x="2614" y="20322"/>
                  </a:lnTo>
                  <a:lnTo>
                    <a:pt x="0" y="33274"/>
                  </a:lnTo>
                  <a:lnTo>
                    <a:pt x="0" y="166370"/>
                  </a:lnTo>
                  <a:lnTo>
                    <a:pt x="2614" y="179321"/>
                  </a:lnTo>
                  <a:lnTo>
                    <a:pt x="9745" y="189898"/>
                  </a:lnTo>
                  <a:lnTo>
                    <a:pt x="20322" y="197029"/>
                  </a:lnTo>
                  <a:lnTo>
                    <a:pt x="33274" y="199644"/>
                  </a:lnTo>
                  <a:lnTo>
                    <a:pt x="2159762" y="199644"/>
                  </a:lnTo>
                  <a:lnTo>
                    <a:pt x="2172729" y="197029"/>
                  </a:lnTo>
                  <a:lnTo>
                    <a:pt x="2183304" y="189898"/>
                  </a:lnTo>
                  <a:lnTo>
                    <a:pt x="2190426" y="179321"/>
                  </a:lnTo>
                  <a:lnTo>
                    <a:pt x="2193036" y="166370"/>
                  </a:lnTo>
                  <a:lnTo>
                    <a:pt x="2193036" y="33274"/>
                  </a:lnTo>
                  <a:lnTo>
                    <a:pt x="2190426" y="20322"/>
                  </a:lnTo>
                  <a:lnTo>
                    <a:pt x="2183304" y="9745"/>
                  </a:lnTo>
                  <a:lnTo>
                    <a:pt x="2172729" y="2614"/>
                  </a:lnTo>
                  <a:lnTo>
                    <a:pt x="2159762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6435852"/>
              <a:ext cx="2193290" cy="200025"/>
            </a:xfrm>
            <a:custGeom>
              <a:avLst/>
              <a:gdLst/>
              <a:ahLst/>
              <a:cxnLst/>
              <a:rect l="l" t="t" r="r" b="b"/>
              <a:pathLst>
                <a:path w="2193290" h="200025">
                  <a:moveTo>
                    <a:pt x="0" y="33274"/>
                  </a:moveTo>
                  <a:lnTo>
                    <a:pt x="2614" y="20322"/>
                  </a:lnTo>
                  <a:lnTo>
                    <a:pt x="9745" y="9745"/>
                  </a:lnTo>
                  <a:lnTo>
                    <a:pt x="20322" y="2614"/>
                  </a:lnTo>
                  <a:lnTo>
                    <a:pt x="33274" y="0"/>
                  </a:lnTo>
                  <a:lnTo>
                    <a:pt x="2159762" y="0"/>
                  </a:lnTo>
                  <a:lnTo>
                    <a:pt x="2172729" y="2614"/>
                  </a:lnTo>
                  <a:lnTo>
                    <a:pt x="2183304" y="9745"/>
                  </a:lnTo>
                  <a:lnTo>
                    <a:pt x="2190426" y="20322"/>
                  </a:lnTo>
                  <a:lnTo>
                    <a:pt x="2193036" y="33274"/>
                  </a:lnTo>
                  <a:lnTo>
                    <a:pt x="2193036" y="166370"/>
                  </a:lnTo>
                  <a:lnTo>
                    <a:pt x="2190426" y="179321"/>
                  </a:lnTo>
                  <a:lnTo>
                    <a:pt x="2183304" y="189898"/>
                  </a:lnTo>
                  <a:lnTo>
                    <a:pt x="2172729" y="197029"/>
                  </a:lnTo>
                  <a:lnTo>
                    <a:pt x="2159762" y="199644"/>
                  </a:lnTo>
                  <a:lnTo>
                    <a:pt x="33274" y="199644"/>
                  </a:lnTo>
                  <a:lnTo>
                    <a:pt x="20322" y="197029"/>
                  </a:lnTo>
                  <a:lnTo>
                    <a:pt x="9745" y="189898"/>
                  </a:lnTo>
                  <a:lnTo>
                    <a:pt x="2614" y="179321"/>
                  </a:lnTo>
                  <a:lnTo>
                    <a:pt x="0" y="166370"/>
                  </a:lnTo>
                  <a:lnTo>
                    <a:pt x="0" y="33274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276855" y="6323081"/>
            <a:ext cx="3329304" cy="511809"/>
            <a:chOff x="2276855" y="6323081"/>
            <a:chExt cx="3329304" cy="511809"/>
          </a:xfrm>
        </p:grpSpPr>
        <p:sp>
          <p:nvSpPr>
            <p:cNvPr id="10" name="object 10"/>
            <p:cNvSpPr/>
            <p:nvPr/>
          </p:nvSpPr>
          <p:spPr>
            <a:xfrm>
              <a:off x="2319527" y="6435852"/>
              <a:ext cx="3275329" cy="200025"/>
            </a:xfrm>
            <a:custGeom>
              <a:avLst/>
              <a:gdLst/>
              <a:ahLst/>
              <a:cxnLst/>
              <a:rect l="l" t="t" r="r" b="b"/>
              <a:pathLst>
                <a:path w="3275329" h="200025">
                  <a:moveTo>
                    <a:pt x="3241802" y="0"/>
                  </a:moveTo>
                  <a:lnTo>
                    <a:pt x="33274" y="0"/>
                  </a:lnTo>
                  <a:lnTo>
                    <a:pt x="20306" y="2614"/>
                  </a:lnTo>
                  <a:lnTo>
                    <a:pt x="9731" y="9745"/>
                  </a:lnTo>
                  <a:lnTo>
                    <a:pt x="2609" y="20322"/>
                  </a:lnTo>
                  <a:lnTo>
                    <a:pt x="0" y="33274"/>
                  </a:lnTo>
                  <a:lnTo>
                    <a:pt x="0" y="166370"/>
                  </a:lnTo>
                  <a:lnTo>
                    <a:pt x="2609" y="179321"/>
                  </a:lnTo>
                  <a:lnTo>
                    <a:pt x="9731" y="189898"/>
                  </a:lnTo>
                  <a:lnTo>
                    <a:pt x="20306" y="197029"/>
                  </a:lnTo>
                  <a:lnTo>
                    <a:pt x="33274" y="199644"/>
                  </a:lnTo>
                  <a:lnTo>
                    <a:pt x="3241802" y="199644"/>
                  </a:lnTo>
                  <a:lnTo>
                    <a:pt x="3254769" y="197029"/>
                  </a:lnTo>
                  <a:lnTo>
                    <a:pt x="3265344" y="189898"/>
                  </a:lnTo>
                  <a:lnTo>
                    <a:pt x="3272466" y="179321"/>
                  </a:lnTo>
                  <a:lnTo>
                    <a:pt x="3275076" y="166370"/>
                  </a:lnTo>
                  <a:lnTo>
                    <a:pt x="3275076" y="33274"/>
                  </a:lnTo>
                  <a:lnTo>
                    <a:pt x="3272466" y="20322"/>
                  </a:lnTo>
                  <a:lnTo>
                    <a:pt x="3265344" y="9745"/>
                  </a:lnTo>
                  <a:lnTo>
                    <a:pt x="3254769" y="2614"/>
                  </a:lnTo>
                  <a:lnTo>
                    <a:pt x="324180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319527" y="6435852"/>
              <a:ext cx="3275329" cy="200025"/>
            </a:xfrm>
            <a:custGeom>
              <a:avLst/>
              <a:gdLst/>
              <a:ahLst/>
              <a:cxnLst/>
              <a:rect l="l" t="t" r="r" b="b"/>
              <a:pathLst>
                <a:path w="3275329" h="200025">
                  <a:moveTo>
                    <a:pt x="0" y="33274"/>
                  </a:moveTo>
                  <a:lnTo>
                    <a:pt x="2609" y="20322"/>
                  </a:lnTo>
                  <a:lnTo>
                    <a:pt x="9731" y="9745"/>
                  </a:lnTo>
                  <a:lnTo>
                    <a:pt x="20306" y="2614"/>
                  </a:lnTo>
                  <a:lnTo>
                    <a:pt x="33274" y="0"/>
                  </a:lnTo>
                  <a:lnTo>
                    <a:pt x="3241802" y="0"/>
                  </a:lnTo>
                  <a:lnTo>
                    <a:pt x="3254769" y="2614"/>
                  </a:lnTo>
                  <a:lnTo>
                    <a:pt x="3265344" y="9745"/>
                  </a:lnTo>
                  <a:lnTo>
                    <a:pt x="3272466" y="20322"/>
                  </a:lnTo>
                  <a:lnTo>
                    <a:pt x="3275076" y="33274"/>
                  </a:lnTo>
                  <a:lnTo>
                    <a:pt x="3275076" y="166370"/>
                  </a:lnTo>
                  <a:lnTo>
                    <a:pt x="3272466" y="179321"/>
                  </a:lnTo>
                  <a:lnTo>
                    <a:pt x="3265344" y="189898"/>
                  </a:lnTo>
                  <a:lnTo>
                    <a:pt x="3254769" y="197029"/>
                  </a:lnTo>
                  <a:lnTo>
                    <a:pt x="3241802" y="199644"/>
                  </a:lnTo>
                  <a:lnTo>
                    <a:pt x="33274" y="199644"/>
                  </a:lnTo>
                  <a:lnTo>
                    <a:pt x="20306" y="197029"/>
                  </a:lnTo>
                  <a:lnTo>
                    <a:pt x="9731" y="189898"/>
                  </a:lnTo>
                  <a:lnTo>
                    <a:pt x="2609" y="179321"/>
                  </a:lnTo>
                  <a:lnTo>
                    <a:pt x="0" y="166370"/>
                  </a:lnTo>
                  <a:lnTo>
                    <a:pt x="0" y="33274"/>
                  </a:lnTo>
                  <a:close/>
                </a:path>
              </a:pathLst>
            </a:custGeom>
            <a:ln w="126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6855" y="6323081"/>
              <a:ext cx="939545" cy="51128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74847" y="6323081"/>
              <a:ext cx="2631186" cy="51128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0941557" y="391795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14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8204" y="24383"/>
            <a:ext cx="5266690" cy="1229360"/>
            <a:chOff x="108204" y="24383"/>
            <a:chExt cx="5266690" cy="1229360"/>
          </a:xfrm>
        </p:grpSpPr>
        <p:sp>
          <p:nvSpPr>
            <p:cNvPr id="16" name="object 16"/>
            <p:cNvSpPr/>
            <p:nvPr/>
          </p:nvSpPr>
          <p:spPr>
            <a:xfrm>
              <a:off x="351281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204" y="24383"/>
              <a:ext cx="2492502" cy="12291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9487" y="24383"/>
              <a:ext cx="3374898" cy="1229106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36232" y="165354"/>
            <a:ext cx="4779645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75"/>
              </a:spcBef>
            </a:pP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Sumber</a:t>
            </a:r>
            <a:r>
              <a:rPr sz="44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25" dirty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sz="44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SP2DK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429" y="129920"/>
            <a:ext cx="6522084" cy="831850"/>
            <a:chOff x="3429" y="129920"/>
            <a:chExt cx="6522084" cy="831850"/>
          </a:xfrm>
        </p:grpSpPr>
        <p:sp>
          <p:nvSpPr>
            <p:cNvPr id="21" name="object 21"/>
            <p:cNvSpPr/>
            <p:nvPr/>
          </p:nvSpPr>
          <p:spPr>
            <a:xfrm>
              <a:off x="12954" y="139445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2954" y="139445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5231130" y="182117"/>
              <a:ext cx="1294130" cy="769620"/>
            </a:xfrm>
            <a:custGeom>
              <a:avLst/>
              <a:gdLst/>
              <a:ahLst/>
              <a:cxnLst/>
              <a:rect l="l" t="t" r="r" b="b"/>
              <a:pathLst>
                <a:path w="1294129" h="769619">
                  <a:moveTo>
                    <a:pt x="1293876" y="0"/>
                  </a:moveTo>
                  <a:lnTo>
                    <a:pt x="0" y="0"/>
                  </a:lnTo>
                  <a:lnTo>
                    <a:pt x="0" y="769619"/>
                  </a:lnTo>
                  <a:lnTo>
                    <a:pt x="1293876" y="769619"/>
                  </a:lnTo>
                  <a:lnTo>
                    <a:pt x="1293876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71288" y="39623"/>
            <a:ext cx="1826514" cy="1229105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231129" y="182118"/>
            <a:ext cx="1294130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95885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CRM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604507" y="308559"/>
            <a:ext cx="353885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SE-24/PJ/2019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pic>
        <p:nvPicPr>
          <p:cNvPr id="2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0836" y="2380528"/>
            <a:ext cx="1611579" cy="1931537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202184" y="4421504"/>
            <a:ext cx="164401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Peta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Kepatuhan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340101" y="4388357"/>
            <a:ext cx="669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737864" y="4444365"/>
            <a:ext cx="28517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Komite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Kepatuhan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996830" y="2179320"/>
            <a:ext cx="6328410" cy="2503805"/>
            <a:chOff x="1996830" y="2179320"/>
            <a:chExt cx="6328410" cy="2503805"/>
          </a:xfrm>
        </p:grpSpPr>
        <p:sp>
          <p:nvSpPr>
            <p:cNvPr id="32" name="object 32"/>
            <p:cNvSpPr/>
            <p:nvPr/>
          </p:nvSpPr>
          <p:spPr>
            <a:xfrm>
              <a:off x="1996821" y="2269197"/>
              <a:ext cx="1554480" cy="1778635"/>
            </a:xfrm>
            <a:custGeom>
              <a:avLst/>
              <a:gdLst/>
              <a:ahLst/>
              <a:cxnLst/>
              <a:rect l="l" t="t" r="r" b="b"/>
              <a:pathLst>
                <a:path w="1554479" h="1778635">
                  <a:moveTo>
                    <a:pt x="615276" y="1162913"/>
                  </a:moveTo>
                  <a:lnTo>
                    <a:pt x="603643" y="1151267"/>
                  </a:lnTo>
                  <a:lnTo>
                    <a:pt x="437642" y="1317510"/>
                  </a:lnTo>
                  <a:lnTo>
                    <a:pt x="372249" y="1252016"/>
                  </a:lnTo>
                  <a:lnTo>
                    <a:pt x="319620" y="1304734"/>
                  </a:lnTo>
                  <a:lnTo>
                    <a:pt x="396481" y="1381709"/>
                  </a:lnTo>
                  <a:lnTo>
                    <a:pt x="460679" y="1317510"/>
                  </a:lnTo>
                  <a:lnTo>
                    <a:pt x="615276" y="1162913"/>
                  </a:lnTo>
                  <a:close/>
                </a:path>
                <a:path w="1554479" h="1778635">
                  <a:moveTo>
                    <a:pt x="656297" y="901700"/>
                  </a:moveTo>
                  <a:lnTo>
                    <a:pt x="603643" y="848995"/>
                  </a:lnTo>
                  <a:lnTo>
                    <a:pt x="437642" y="1015250"/>
                  </a:lnTo>
                  <a:lnTo>
                    <a:pt x="372249" y="949756"/>
                  </a:lnTo>
                  <a:lnTo>
                    <a:pt x="319620" y="1002461"/>
                  </a:lnTo>
                  <a:lnTo>
                    <a:pt x="437642" y="1120686"/>
                  </a:lnTo>
                  <a:lnTo>
                    <a:pt x="656297" y="901700"/>
                  </a:lnTo>
                  <a:close/>
                </a:path>
                <a:path w="1554479" h="1778635">
                  <a:moveTo>
                    <a:pt x="656297" y="599440"/>
                  </a:moveTo>
                  <a:lnTo>
                    <a:pt x="603643" y="546735"/>
                  </a:lnTo>
                  <a:lnTo>
                    <a:pt x="437642" y="712978"/>
                  </a:lnTo>
                  <a:lnTo>
                    <a:pt x="372249" y="647484"/>
                  </a:lnTo>
                  <a:lnTo>
                    <a:pt x="319620" y="700189"/>
                  </a:lnTo>
                  <a:lnTo>
                    <a:pt x="437642" y="818413"/>
                  </a:lnTo>
                  <a:lnTo>
                    <a:pt x="656297" y="599440"/>
                  </a:lnTo>
                  <a:close/>
                </a:path>
                <a:path w="1554479" h="1778635">
                  <a:moveTo>
                    <a:pt x="1123353" y="654850"/>
                  </a:moveTo>
                  <a:lnTo>
                    <a:pt x="830021" y="654850"/>
                  </a:lnTo>
                  <a:lnTo>
                    <a:pt x="830021" y="755611"/>
                  </a:lnTo>
                  <a:lnTo>
                    <a:pt x="1022591" y="755611"/>
                  </a:lnTo>
                  <a:lnTo>
                    <a:pt x="1123353" y="654850"/>
                  </a:lnTo>
                  <a:close/>
                </a:path>
                <a:path w="1554479" h="1778635">
                  <a:moveTo>
                    <a:pt x="1553883" y="224332"/>
                  </a:moveTo>
                  <a:lnTo>
                    <a:pt x="1551520" y="212623"/>
                  </a:lnTo>
                  <a:lnTo>
                    <a:pt x="1529956" y="180594"/>
                  </a:lnTo>
                  <a:lnTo>
                    <a:pt x="1497977" y="158991"/>
                  </a:lnTo>
                  <a:lnTo>
                    <a:pt x="1458810" y="151079"/>
                  </a:lnTo>
                  <a:lnTo>
                    <a:pt x="1031227" y="151079"/>
                  </a:lnTo>
                  <a:lnTo>
                    <a:pt x="1031227" y="100761"/>
                  </a:lnTo>
                  <a:lnTo>
                    <a:pt x="1023327" y="61544"/>
                  </a:lnTo>
                  <a:lnTo>
                    <a:pt x="1001763" y="29527"/>
                  </a:lnTo>
                  <a:lnTo>
                    <a:pt x="969784" y="7924"/>
                  </a:lnTo>
                  <a:lnTo>
                    <a:pt x="930630" y="0"/>
                  </a:lnTo>
                  <a:lnTo>
                    <a:pt x="855167" y="0"/>
                  </a:lnTo>
                  <a:lnTo>
                    <a:pt x="855167" y="176263"/>
                  </a:lnTo>
                  <a:lnTo>
                    <a:pt x="849236" y="205689"/>
                  </a:lnTo>
                  <a:lnTo>
                    <a:pt x="833069" y="229704"/>
                  </a:lnTo>
                  <a:lnTo>
                    <a:pt x="809091" y="245897"/>
                  </a:lnTo>
                  <a:lnTo>
                    <a:pt x="779716" y="251828"/>
                  </a:lnTo>
                  <a:lnTo>
                    <a:pt x="750341" y="245897"/>
                  </a:lnTo>
                  <a:lnTo>
                    <a:pt x="726363" y="229704"/>
                  </a:lnTo>
                  <a:lnTo>
                    <a:pt x="710184" y="205689"/>
                  </a:lnTo>
                  <a:lnTo>
                    <a:pt x="704253" y="176263"/>
                  </a:lnTo>
                  <a:lnTo>
                    <a:pt x="709612" y="147243"/>
                  </a:lnTo>
                  <a:lnTo>
                    <a:pt x="725119" y="123355"/>
                  </a:lnTo>
                  <a:lnTo>
                    <a:pt x="748449" y="107048"/>
                  </a:lnTo>
                  <a:lnTo>
                    <a:pt x="777240" y="100761"/>
                  </a:lnTo>
                  <a:lnTo>
                    <a:pt x="779716" y="100761"/>
                  </a:lnTo>
                  <a:lnTo>
                    <a:pt x="809091" y="106692"/>
                  </a:lnTo>
                  <a:lnTo>
                    <a:pt x="833069" y="122859"/>
                  </a:lnTo>
                  <a:lnTo>
                    <a:pt x="849236" y="146862"/>
                  </a:lnTo>
                  <a:lnTo>
                    <a:pt x="855167" y="176263"/>
                  </a:lnTo>
                  <a:lnTo>
                    <a:pt x="855167" y="0"/>
                  </a:lnTo>
                  <a:lnTo>
                    <a:pt x="628802" y="0"/>
                  </a:lnTo>
                  <a:lnTo>
                    <a:pt x="589635" y="7924"/>
                  </a:lnTo>
                  <a:lnTo>
                    <a:pt x="557657" y="29527"/>
                  </a:lnTo>
                  <a:lnTo>
                    <a:pt x="536105" y="61544"/>
                  </a:lnTo>
                  <a:lnTo>
                    <a:pt x="528193" y="100761"/>
                  </a:lnTo>
                  <a:lnTo>
                    <a:pt x="528193" y="151079"/>
                  </a:lnTo>
                  <a:lnTo>
                    <a:pt x="100609" y="151079"/>
                  </a:lnTo>
                  <a:lnTo>
                    <a:pt x="61455" y="158991"/>
                  </a:lnTo>
                  <a:lnTo>
                    <a:pt x="29476" y="180594"/>
                  </a:lnTo>
                  <a:lnTo>
                    <a:pt x="7912" y="212623"/>
                  </a:lnTo>
                  <a:lnTo>
                    <a:pt x="0" y="251828"/>
                  </a:lnTo>
                  <a:lnTo>
                    <a:pt x="0" y="1778177"/>
                  </a:lnTo>
                  <a:lnTo>
                    <a:pt x="150914" y="1627263"/>
                  </a:lnTo>
                  <a:lnTo>
                    <a:pt x="150914" y="302209"/>
                  </a:lnTo>
                  <a:lnTo>
                    <a:pt x="427583" y="302209"/>
                  </a:lnTo>
                  <a:lnTo>
                    <a:pt x="427583" y="453339"/>
                  </a:lnTo>
                  <a:lnTo>
                    <a:pt x="1131836" y="453339"/>
                  </a:lnTo>
                  <a:lnTo>
                    <a:pt x="1131836" y="302209"/>
                  </a:lnTo>
                  <a:lnTo>
                    <a:pt x="1408506" y="302209"/>
                  </a:lnTo>
                  <a:lnTo>
                    <a:pt x="1408506" y="369697"/>
                  </a:lnTo>
                  <a:lnTo>
                    <a:pt x="1476006" y="302209"/>
                  </a:lnTo>
                  <a:lnTo>
                    <a:pt x="1526387" y="251828"/>
                  </a:lnTo>
                  <a:lnTo>
                    <a:pt x="1553883" y="2243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71672" y="2179320"/>
              <a:ext cx="3427476" cy="247789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66744" y="2374392"/>
              <a:ext cx="2857500" cy="190804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507099" y="2680207"/>
              <a:ext cx="1818005" cy="2002789"/>
            </a:xfrm>
            <a:custGeom>
              <a:avLst/>
              <a:gdLst/>
              <a:ahLst/>
              <a:cxnLst/>
              <a:rect l="l" t="t" r="r" b="b"/>
              <a:pathLst>
                <a:path w="1818004" h="2002789">
                  <a:moveTo>
                    <a:pt x="1817751" y="24892"/>
                  </a:moveTo>
                  <a:lnTo>
                    <a:pt x="1627759" y="0"/>
                  </a:lnTo>
                  <a:lnTo>
                    <a:pt x="1646415" y="53949"/>
                  </a:lnTo>
                  <a:lnTo>
                    <a:pt x="7747" y="621157"/>
                  </a:lnTo>
                  <a:lnTo>
                    <a:pt x="17145" y="648208"/>
                  </a:lnTo>
                  <a:lnTo>
                    <a:pt x="0" y="671068"/>
                  </a:lnTo>
                  <a:lnTo>
                    <a:pt x="1663573" y="1922487"/>
                  </a:lnTo>
                  <a:lnTo>
                    <a:pt x="1629283" y="1968119"/>
                  </a:lnTo>
                  <a:lnTo>
                    <a:pt x="1817751" y="2002663"/>
                  </a:lnTo>
                  <a:lnTo>
                    <a:pt x="1786369" y="1939671"/>
                  </a:lnTo>
                  <a:lnTo>
                    <a:pt x="1732280" y="1831086"/>
                  </a:lnTo>
                  <a:lnTo>
                    <a:pt x="1697964" y="1876742"/>
                  </a:lnTo>
                  <a:lnTo>
                    <a:pt x="77279" y="657694"/>
                  </a:lnTo>
                  <a:lnTo>
                    <a:pt x="1665122" y="108038"/>
                  </a:lnTo>
                  <a:lnTo>
                    <a:pt x="1683766" y="161925"/>
                  </a:lnTo>
                  <a:lnTo>
                    <a:pt x="1798497" y="44577"/>
                  </a:lnTo>
                  <a:lnTo>
                    <a:pt x="1817751" y="24892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99060" y="4969764"/>
            <a:ext cx="6666230" cy="902335"/>
            <a:chOff x="99060" y="4969764"/>
            <a:chExt cx="6666230" cy="902335"/>
          </a:xfrm>
        </p:grpSpPr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35" y="4995475"/>
              <a:ext cx="6641608" cy="81413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9060" y="4969764"/>
              <a:ext cx="6568440" cy="902195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140207" y="5003291"/>
            <a:ext cx="6558280" cy="73914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4925" rIns="0" bIns="0" rtlCol="0">
            <a:spAutoFit/>
          </a:bodyPr>
          <a:lstStyle/>
          <a:p>
            <a:pPr marL="91440" marR="246379" lvl="0" indent="0" algn="l" defTabSz="914400" rtl="0" eaLnBrk="1" fontAlgn="auto" latinLnBrk="0" hangingPunct="1">
              <a:lnSpc>
                <a:spcPct val="100000"/>
              </a:lnSpc>
              <a:spcBef>
                <a:spcPts val="2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Daftar</a:t>
            </a: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Sasaran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Prioritas Penggalian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Potensi</a:t>
            </a: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selanjutnya</a:t>
            </a:r>
            <a:r>
              <a:rPr kumimoji="0" sz="14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disingkat</a:t>
            </a:r>
            <a:r>
              <a:rPr kumimoji="0" sz="1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DSP3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adalah 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daftar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menjadi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sasaran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prioritas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penggalian</a:t>
            </a:r>
            <a:r>
              <a:rPr kumimoji="0" sz="14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potensi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sepanjang</a:t>
            </a:r>
            <a:r>
              <a:rPr kumimoji="0" sz="1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tahun </a:t>
            </a:r>
            <a:r>
              <a:rPr kumimoji="0" sz="14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berjalan baik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melalui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kegiatan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pengawasan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maupun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pemeriksaan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8610062" y="1994789"/>
            <a:ext cx="1150620" cy="1462405"/>
            <a:chOff x="8610062" y="1994789"/>
            <a:chExt cx="1150620" cy="1462405"/>
          </a:xfrm>
        </p:grpSpPr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10062" y="1994789"/>
              <a:ext cx="1150154" cy="1461776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8628189" y="2023719"/>
              <a:ext cx="1056005" cy="1209675"/>
            </a:xfrm>
            <a:custGeom>
              <a:avLst/>
              <a:gdLst/>
              <a:ahLst/>
              <a:cxnLst/>
              <a:rect l="l" t="t" r="r" b="b"/>
              <a:pathLst>
                <a:path w="1056004" h="1209675">
                  <a:moveTo>
                    <a:pt x="763143" y="445274"/>
                  </a:moveTo>
                  <a:lnTo>
                    <a:pt x="563854" y="445274"/>
                  </a:lnTo>
                  <a:lnTo>
                    <a:pt x="563854" y="513791"/>
                  </a:lnTo>
                  <a:lnTo>
                    <a:pt x="694690" y="513791"/>
                  </a:lnTo>
                  <a:lnTo>
                    <a:pt x="763143" y="445274"/>
                  </a:lnTo>
                  <a:close/>
                </a:path>
                <a:path w="1056004" h="1209675">
                  <a:moveTo>
                    <a:pt x="1055611" y="152552"/>
                  </a:moveTo>
                  <a:lnTo>
                    <a:pt x="1053998" y="144564"/>
                  </a:lnTo>
                  <a:lnTo>
                    <a:pt x="1039355" y="122796"/>
                  </a:lnTo>
                  <a:lnTo>
                    <a:pt x="1017625" y="108102"/>
                  </a:lnTo>
                  <a:lnTo>
                    <a:pt x="991031" y="102717"/>
                  </a:lnTo>
                  <a:lnTo>
                    <a:pt x="700557" y="102717"/>
                  </a:lnTo>
                  <a:lnTo>
                    <a:pt x="700557" y="68503"/>
                  </a:lnTo>
                  <a:lnTo>
                    <a:pt x="695185" y="41846"/>
                  </a:lnTo>
                  <a:lnTo>
                    <a:pt x="680529" y="20066"/>
                  </a:lnTo>
                  <a:lnTo>
                    <a:pt x="658812" y="5384"/>
                  </a:lnTo>
                  <a:lnTo>
                    <a:pt x="632206" y="0"/>
                  </a:lnTo>
                  <a:lnTo>
                    <a:pt x="580948" y="0"/>
                  </a:lnTo>
                  <a:lnTo>
                    <a:pt x="580948" y="119849"/>
                  </a:lnTo>
                  <a:lnTo>
                    <a:pt x="576922" y="139852"/>
                  </a:lnTo>
                  <a:lnTo>
                    <a:pt x="565937" y="156184"/>
                  </a:lnTo>
                  <a:lnTo>
                    <a:pt x="549643" y="167195"/>
                  </a:lnTo>
                  <a:lnTo>
                    <a:pt x="529678" y="171234"/>
                  </a:lnTo>
                  <a:lnTo>
                    <a:pt x="509727" y="167195"/>
                  </a:lnTo>
                  <a:lnTo>
                    <a:pt x="493433" y="156184"/>
                  </a:lnTo>
                  <a:lnTo>
                    <a:pt x="482447" y="139852"/>
                  </a:lnTo>
                  <a:lnTo>
                    <a:pt x="478421" y="119849"/>
                  </a:lnTo>
                  <a:lnTo>
                    <a:pt x="482066" y="100114"/>
                  </a:lnTo>
                  <a:lnTo>
                    <a:pt x="492594" y="83870"/>
                  </a:lnTo>
                  <a:lnTo>
                    <a:pt x="508444" y="72783"/>
                  </a:lnTo>
                  <a:lnTo>
                    <a:pt x="528002" y="68503"/>
                  </a:lnTo>
                  <a:lnTo>
                    <a:pt x="529678" y="68503"/>
                  </a:lnTo>
                  <a:lnTo>
                    <a:pt x="549643" y="72542"/>
                  </a:lnTo>
                  <a:lnTo>
                    <a:pt x="565937" y="83540"/>
                  </a:lnTo>
                  <a:lnTo>
                    <a:pt x="576922" y="99860"/>
                  </a:lnTo>
                  <a:lnTo>
                    <a:pt x="580948" y="119849"/>
                  </a:lnTo>
                  <a:lnTo>
                    <a:pt x="580948" y="0"/>
                  </a:lnTo>
                  <a:lnTo>
                    <a:pt x="427164" y="0"/>
                  </a:lnTo>
                  <a:lnTo>
                    <a:pt x="400558" y="5384"/>
                  </a:lnTo>
                  <a:lnTo>
                    <a:pt x="378841" y="20066"/>
                  </a:lnTo>
                  <a:lnTo>
                    <a:pt x="364185" y="41846"/>
                  </a:lnTo>
                  <a:lnTo>
                    <a:pt x="358813" y="68503"/>
                  </a:lnTo>
                  <a:lnTo>
                    <a:pt x="358813" y="102717"/>
                  </a:lnTo>
                  <a:lnTo>
                    <a:pt x="68338" y="102717"/>
                  </a:lnTo>
                  <a:lnTo>
                    <a:pt x="41732" y="108102"/>
                  </a:lnTo>
                  <a:lnTo>
                    <a:pt x="20015" y="122796"/>
                  </a:lnTo>
                  <a:lnTo>
                    <a:pt x="5359" y="144564"/>
                  </a:lnTo>
                  <a:lnTo>
                    <a:pt x="0" y="171234"/>
                  </a:lnTo>
                  <a:lnTo>
                    <a:pt x="0" y="1209116"/>
                  </a:lnTo>
                  <a:lnTo>
                    <a:pt x="102514" y="1106500"/>
                  </a:lnTo>
                  <a:lnTo>
                    <a:pt x="102514" y="205486"/>
                  </a:lnTo>
                  <a:lnTo>
                    <a:pt x="290474" y="205486"/>
                  </a:lnTo>
                  <a:lnTo>
                    <a:pt x="290474" y="308254"/>
                  </a:lnTo>
                  <a:lnTo>
                    <a:pt x="768896" y="308254"/>
                  </a:lnTo>
                  <a:lnTo>
                    <a:pt x="768896" y="205486"/>
                  </a:lnTo>
                  <a:lnTo>
                    <a:pt x="956856" y="205486"/>
                  </a:lnTo>
                  <a:lnTo>
                    <a:pt x="956856" y="251396"/>
                  </a:lnTo>
                  <a:lnTo>
                    <a:pt x="1002728" y="205486"/>
                  </a:lnTo>
                  <a:lnTo>
                    <a:pt x="1036942" y="171234"/>
                  </a:lnTo>
                  <a:lnTo>
                    <a:pt x="1055611" y="152552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object 4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845320" y="2395470"/>
              <a:ext cx="228720" cy="18473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845320" y="2601006"/>
              <a:ext cx="228720" cy="18473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845320" y="2806542"/>
              <a:ext cx="200859" cy="156701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8610062" y="3972815"/>
            <a:ext cx="1150620" cy="2390140"/>
            <a:chOff x="8610062" y="3972815"/>
            <a:chExt cx="1150620" cy="2390140"/>
          </a:xfrm>
        </p:grpSpPr>
        <p:pic>
          <p:nvPicPr>
            <p:cNvPr id="47" name="object 4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610062" y="3972815"/>
              <a:ext cx="1150154" cy="1460513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8628189" y="4001757"/>
              <a:ext cx="1059815" cy="1369060"/>
            </a:xfrm>
            <a:custGeom>
              <a:avLst/>
              <a:gdLst/>
              <a:ahLst/>
              <a:cxnLst/>
              <a:rect l="l" t="t" r="r" b="b"/>
              <a:pathLst>
                <a:path w="1059815" h="1369060">
                  <a:moveTo>
                    <a:pt x="854329" y="1060894"/>
                  </a:moveTo>
                  <a:lnTo>
                    <a:pt x="563854" y="1060894"/>
                  </a:lnTo>
                  <a:lnTo>
                    <a:pt x="563854" y="1129347"/>
                  </a:lnTo>
                  <a:lnTo>
                    <a:pt x="854329" y="1129347"/>
                  </a:lnTo>
                  <a:lnTo>
                    <a:pt x="854329" y="1060894"/>
                  </a:lnTo>
                  <a:close/>
                </a:path>
                <a:path w="1059815" h="1369060">
                  <a:moveTo>
                    <a:pt x="854329" y="855548"/>
                  </a:moveTo>
                  <a:lnTo>
                    <a:pt x="563854" y="855548"/>
                  </a:lnTo>
                  <a:lnTo>
                    <a:pt x="563854" y="924001"/>
                  </a:lnTo>
                  <a:lnTo>
                    <a:pt x="854329" y="924001"/>
                  </a:lnTo>
                  <a:lnTo>
                    <a:pt x="854329" y="855548"/>
                  </a:lnTo>
                  <a:close/>
                </a:path>
                <a:path w="1059815" h="1369060">
                  <a:moveTo>
                    <a:pt x="854329" y="650214"/>
                  </a:moveTo>
                  <a:lnTo>
                    <a:pt x="563854" y="650214"/>
                  </a:lnTo>
                  <a:lnTo>
                    <a:pt x="563854" y="718654"/>
                  </a:lnTo>
                  <a:lnTo>
                    <a:pt x="854329" y="718654"/>
                  </a:lnTo>
                  <a:lnTo>
                    <a:pt x="854329" y="650214"/>
                  </a:lnTo>
                  <a:close/>
                </a:path>
                <a:path w="1059815" h="1369060">
                  <a:moveTo>
                    <a:pt x="854329" y="444868"/>
                  </a:moveTo>
                  <a:lnTo>
                    <a:pt x="563854" y="444868"/>
                  </a:lnTo>
                  <a:lnTo>
                    <a:pt x="563854" y="513321"/>
                  </a:lnTo>
                  <a:lnTo>
                    <a:pt x="854329" y="513321"/>
                  </a:lnTo>
                  <a:lnTo>
                    <a:pt x="854329" y="444868"/>
                  </a:lnTo>
                  <a:close/>
                </a:path>
                <a:path w="1059815" h="1369060">
                  <a:moveTo>
                    <a:pt x="1059370" y="171081"/>
                  </a:moveTo>
                  <a:lnTo>
                    <a:pt x="1053998" y="144437"/>
                  </a:lnTo>
                  <a:lnTo>
                    <a:pt x="1039355" y="122682"/>
                  </a:lnTo>
                  <a:lnTo>
                    <a:pt x="1017625" y="108013"/>
                  </a:lnTo>
                  <a:lnTo>
                    <a:pt x="991031" y="102628"/>
                  </a:lnTo>
                  <a:lnTo>
                    <a:pt x="956856" y="102628"/>
                  </a:lnTo>
                  <a:lnTo>
                    <a:pt x="956856" y="205295"/>
                  </a:lnTo>
                  <a:lnTo>
                    <a:pt x="956856" y="1266240"/>
                  </a:lnTo>
                  <a:lnTo>
                    <a:pt x="102514" y="1266240"/>
                  </a:lnTo>
                  <a:lnTo>
                    <a:pt x="102514" y="205295"/>
                  </a:lnTo>
                  <a:lnTo>
                    <a:pt x="290474" y="205295"/>
                  </a:lnTo>
                  <a:lnTo>
                    <a:pt x="290474" y="307975"/>
                  </a:lnTo>
                  <a:lnTo>
                    <a:pt x="768896" y="307975"/>
                  </a:lnTo>
                  <a:lnTo>
                    <a:pt x="768896" y="205295"/>
                  </a:lnTo>
                  <a:lnTo>
                    <a:pt x="956856" y="205295"/>
                  </a:lnTo>
                  <a:lnTo>
                    <a:pt x="956856" y="102628"/>
                  </a:lnTo>
                  <a:lnTo>
                    <a:pt x="700557" y="102628"/>
                  </a:lnTo>
                  <a:lnTo>
                    <a:pt x="700557" y="68453"/>
                  </a:lnTo>
                  <a:lnTo>
                    <a:pt x="695185" y="41808"/>
                  </a:lnTo>
                  <a:lnTo>
                    <a:pt x="680529" y="20053"/>
                  </a:lnTo>
                  <a:lnTo>
                    <a:pt x="658812" y="5384"/>
                  </a:lnTo>
                  <a:lnTo>
                    <a:pt x="632206" y="0"/>
                  </a:lnTo>
                  <a:lnTo>
                    <a:pt x="580948" y="0"/>
                  </a:lnTo>
                  <a:lnTo>
                    <a:pt x="580948" y="119735"/>
                  </a:lnTo>
                  <a:lnTo>
                    <a:pt x="576922" y="139725"/>
                  </a:lnTo>
                  <a:lnTo>
                    <a:pt x="565937" y="156044"/>
                  </a:lnTo>
                  <a:lnTo>
                    <a:pt x="549643" y="167043"/>
                  </a:lnTo>
                  <a:lnTo>
                    <a:pt x="529678" y="171081"/>
                  </a:lnTo>
                  <a:lnTo>
                    <a:pt x="509727" y="167043"/>
                  </a:lnTo>
                  <a:lnTo>
                    <a:pt x="493433" y="156044"/>
                  </a:lnTo>
                  <a:lnTo>
                    <a:pt x="482447" y="139725"/>
                  </a:lnTo>
                  <a:lnTo>
                    <a:pt x="478421" y="119735"/>
                  </a:lnTo>
                  <a:lnTo>
                    <a:pt x="482066" y="100025"/>
                  </a:lnTo>
                  <a:lnTo>
                    <a:pt x="492594" y="83794"/>
                  </a:lnTo>
                  <a:lnTo>
                    <a:pt x="508444" y="72720"/>
                  </a:lnTo>
                  <a:lnTo>
                    <a:pt x="528002" y="68453"/>
                  </a:lnTo>
                  <a:lnTo>
                    <a:pt x="529678" y="68453"/>
                  </a:lnTo>
                  <a:lnTo>
                    <a:pt x="549643" y="72478"/>
                  </a:lnTo>
                  <a:lnTo>
                    <a:pt x="565937" y="83464"/>
                  </a:lnTo>
                  <a:lnTo>
                    <a:pt x="576922" y="99771"/>
                  </a:lnTo>
                  <a:lnTo>
                    <a:pt x="580948" y="119735"/>
                  </a:lnTo>
                  <a:lnTo>
                    <a:pt x="580948" y="0"/>
                  </a:lnTo>
                  <a:lnTo>
                    <a:pt x="427164" y="0"/>
                  </a:lnTo>
                  <a:lnTo>
                    <a:pt x="400558" y="5384"/>
                  </a:lnTo>
                  <a:lnTo>
                    <a:pt x="378841" y="20053"/>
                  </a:lnTo>
                  <a:lnTo>
                    <a:pt x="364185" y="41808"/>
                  </a:lnTo>
                  <a:lnTo>
                    <a:pt x="358813" y="68453"/>
                  </a:lnTo>
                  <a:lnTo>
                    <a:pt x="358813" y="102628"/>
                  </a:lnTo>
                  <a:lnTo>
                    <a:pt x="68338" y="102628"/>
                  </a:lnTo>
                  <a:lnTo>
                    <a:pt x="41732" y="108013"/>
                  </a:lnTo>
                  <a:lnTo>
                    <a:pt x="20015" y="122682"/>
                  </a:lnTo>
                  <a:lnTo>
                    <a:pt x="5359" y="144437"/>
                  </a:lnTo>
                  <a:lnTo>
                    <a:pt x="0" y="171081"/>
                  </a:lnTo>
                  <a:lnTo>
                    <a:pt x="0" y="1300467"/>
                  </a:lnTo>
                  <a:lnTo>
                    <a:pt x="5359" y="1327111"/>
                  </a:lnTo>
                  <a:lnTo>
                    <a:pt x="20015" y="1348867"/>
                  </a:lnTo>
                  <a:lnTo>
                    <a:pt x="41732" y="1363535"/>
                  </a:lnTo>
                  <a:lnTo>
                    <a:pt x="68338" y="1368920"/>
                  </a:lnTo>
                  <a:lnTo>
                    <a:pt x="991031" y="1368920"/>
                  </a:lnTo>
                  <a:lnTo>
                    <a:pt x="1017638" y="1363535"/>
                  </a:lnTo>
                  <a:lnTo>
                    <a:pt x="1039355" y="1348867"/>
                  </a:lnTo>
                  <a:lnTo>
                    <a:pt x="1053998" y="1327111"/>
                  </a:lnTo>
                  <a:lnTo>
                    <a:pt x="1059370" y="1300467"/>
                  </a:lnTo>
                  <a:lnTo>
                    <a:pt x="1059370" y="1266240"/>
                  </a:lnTo>
                  <a:lnTo>
                    <a:pt x="1059370" y="205295"/>
                  </a:lnTo>
                  <a:lnTo>
                    <a:pt x="1059370" y="171081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845320" y="4373165"/>
              <a:ext cx="228720" cy="18456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845320" y="4578508"/>
              <a:ext cx="228720" cy="18456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845320" y="4783852"/>
              <a:ext cx="228720" cy="18456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845320" y="4989195"/>
              <a:ext cx="228720" cy="18456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674607" y="5346191"/>
              <a:ext cx="1016520" cy="1016520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8791905" y="5416524"/>
              <a:ext cx="753745" cy="829944"/>
            </a:xfrm>
            <a:custGeom>
              <a:avLst/>
              <a:gdLst/>
              <a:ahLst/>
              <a:cxnLst/>
              <a:rect l="l" t="t" r="r" b="b"/>
              <a:pathLst>
                <a:path w="753745" h="829945">
                  <a:moveTo>
                    <a:pt x="488594" y="358254"/>
                  </a:moveTo>
                  <a:lnTo>
                    <a:pt x="243827" y="358254"/>
                  </a:lnTo>
                  <a:lnTo>
                    <a:pt x="243827" y="395960"/>
                  </a:lnTo>
                  <a:lnTo>
                    <a:pt x="488594" y="395960"/>
                  </a:lnTo>
                  <a:lnTo>
                    <a:pt x="488594" y="358254"/>
                  </a:lnTo>
                  <a:close/>
                </a:path>
                <a:path w="753745" h="829945">
                  <a:moveTo>
                    <a:pt x="488594" y="282829"/>
                  </a:moveTo>
                  <a:lnTo>
                    <a:pt x="243827" y="282829"/>
                  </a:lnTo>
                  <a:lnTo>
                    <a:pt x="243827" y="320535"/>
                  </a:lnTo>
                  <a:lnTo>
                    <a:pt x="488594" y="320535"/>
                  </a:lnTo>
                  <a:lnTo>
                    <a:pt x="488594" y="282829"/>
                  </a:lnTo>
                  <a:close/>
                </a:path>
                <a:path w="753745" h="829945">
                  <a:moveTo>
                    <a:pt x="488594" y="207403"/>
                  </a:moveTo>
                  <a:lnTo>
                    <a:pt x="243827" y="207403"/>
                  </a:lnTo>
                  <a:lnTo>
                    <a:pt x="243827" y="245110"/>
                  </a:lnTo>
                  <a:lnTo>
                    <a:pt x="488594" y="245110"/>
                  </a:lnTo>
                  <a:lnTo>
                    <a:pt x="488594" y="207403"/>
                  </a:lnTo>
                  <a:close/>
                </a:path>
                <a:path w="753745" h="829945">
                  <a:moveTo>
                    <a:pt x="753135" y="302628"/>
                  </a:moveTo>
                  <a:lnTo>
                    <a:pt x="696645" y="248488"/>
                  </a:lnTo>
                  <a:lnTo>
                    <a:pt x="696645" y="392188"/>
                  </a:lnTo>
                  <a:lnTo>
                    <a:pt x="696645" y="750455"/>
                  </a:lnTo>
                  <a:lnTo>
                    <a:pt x="666521" y="721804"/>
                  </a:lnTo>
                  <a:lnTo>
                    <a:pt x="666521" y="773087"/>
                  </a:lnTo>
                  <a:lnTo>
                    <a:pt x="86614" y="773087"/>
                  </a:lnTo>
                  <a:lnTo>
                    <a:pt x="273011" y="596785"/>
                  </a:lnTo>
                  <a:lnTo>
                    <a:pt x="328879" y="557479"/>
                  </a:lnTo>
                  <a:lnTo>
                    <a:pt x="377037" y="548462"/>
                  </a:lnTo>
                  <a:lnTo>
                    <a:pt x="425196" y="557479"/>
                  </a:lnTo>
                  <a:lnTo>
                    <a:pt x="467880" y="584517"/>
                  </a:lnTo>
                  <a:lnTo>
                    <a:pt x="481063" y="596785"/>
                  </a:lnTo>
                  <a:lnTo>
                    <a:pt x="666521" y="773087"/>
                  </a:lnTo>
                  <a:lnTo>
                    <a:pt x="666521" y="721804"/>
                  </a:lnTo>
                  <a:lnTo>
                    <a:pt x="508368" y="571322"/>
                  </a:lnTo>
                  <a:lnTo>
                    <a:pt x="532396" y="548462"/>
                  </a:lnTo>
                  <a:lnTo>
                    <a:pt x="535127" y="545871"/>
                  </a:lnTo>
                  <a:lnTo>
                    <a:pt x="696645" y="392188"/>
                  </a:lnTo>
                  <a:lnTo>
                    <a:pt x="696645" y="248488"/>
                  </a:lnTo>
                  <a:lnTo>
                    <a:pt x="621334" y="176288"/>
                  </a:lnTo>
                  <a:lnTo>
                    <a:pt x="621334" y="150837"/>
                  </a:lnTo>
                  <a:lnTo>
                    <a:pt x="621334" y="94259"/>
                  </a:lnTo>
                  <a:lnTo>
                    <a:pt x="564857" y="94259"/>
                  </a:lnTo>
                  <a:lnTo>
                    <a:pt x="564857" y="150837"/>
                  </a:lnTo>
                  <a:lnTo>
                    <a:pt x="564857" y="464781"/>
                  </a:lnTo>
                  <a:lnTo>
                    <a:pt x="480123" y="545871"/>
                  </a:lnTo>
                  <a:lnTo>
                    <a:pt x="440956" y="523240"/>
                  </a:lnTo>
                  <a:lnTo>
                    <a:pt x="398411" y="511924"/>
                  </a:lnTo>
                  <a:lnTo>
                    <a:pt x="354723" y="511924"/>
                  </a:lnTo>
                  <a:lnTo>
                    <a:pt x="312178" y="523240"/>
                  </a:lnTo>
                  <a:lnTo>
                    <a:pt x="273011" y="545871"/>
                  </a:lnTo>
                  <a:lnTo>
                    <a:pt x="244767" y="518845"/>
                  </a:lnTo>
                  <a:lnTo>
                    <a:pt x="244767" y="570382"/>
                  </a:lnTo>
                  <a:lnTo>
                    <a:pt x="56489" y="749515"/>
                  </a:lnTo>
                  <a:lnTo>
                    <a:pt x="56489" y="391248"/>
                  </a:lnTo>
                  <a:lnTo>
                    <a:pt x="244767" y="570382"/>
                  </a:lnTo>
                  <a:lnTo>
                    <a:pt x="244767" y="518845"/>
                  </a:lnTo>
                  <a:lnTo>
                    <a:pt x="188290" y="464781"/>
                  </a:lnTo>
                  <a:lnTo>
                    <a:pt x="188290" y="391248"/>
                  </a:lnTo>
                  <a:lnTo>
                    <a:pt x="188290" y="150837"/>
                  </a:lnTo>
                  <a:lnTo>
                    <a:pt x="564857" y="150837"/>
                  </a:lnTo>
                  <a:lnTo>
                    <a:pt x="564857" y="94259"/>
                  </a:lnTo>
                  <a:lnTo>
                    <a:pt x="489534" y="94259"/>
                  </a:lnTo>
                  <a:lnTo>
                    <a:pt x="376567" y="0"/>
                  </a:lnTo>
                  <a:lnTo>
                    <a:pt x="263601" y="94259"/>
                  </a:lnTo>
                  <a:lnTo>
                    <a:pt x="131800" y="94259"/>
                  </a:lnTo>
                  <a:lnTo>
                    <a:pt x="131800" y="177228"/>
                  </a:lnTo>
                  <a:lnTo>
                    <a:pt x="0" y="302628"/>
                  </a:lnTo>
                  <a:lnTo>
                    <a:pt x="0" y="829652"/>
                  </a:lnTo>
                  <a:lnTo>
                    <a:pt x="753135" y="829652"/>
                  </a:lnTo>
                  <a:lnTo>
                    <a:pt x="753135" y="773087"/>
                  </a:lnTo>
                  <a:lnTo>
                    <a:pt x="753135" y="750455"/>
                  </a:lnTo>
                  <a:lnTo>
                    <a:pt x="753135" y="392188"/>
                  </a:lnTo>
                  <a:lnTo>
                    <a:pt x="753135" y="3026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9797033" y="2295601"/>
            <a:ext cx="137858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Daftar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Sasaran </a:t>
            </a:r>
            <a:r>
              <a:rPr kumimoji="0" sz="1800" b="0" i="0" u="none" strike="noStrike" kern="1200" cap="none" spc="-3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Prioritas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Pemeriksaan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9797033" y="4300854"/>
            <a:ext cx="117411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Daftar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Prioritas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asan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7" name="object 5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860154" y="5840434"/>
            <a:ext cx="964175" cy="259348"/>
          </a:xfrm>
          <a:prstGeom prst="rect">
            <a:avLst/>
          </a:prstGeom>
        </p:spPr>
      </p:pic>
      <p:sp>
        <p:nvSpPr>
          <p:cNvPr id="58" name="object 58"/>
          <p:cNvSpPr txBox="1"/>
          <p:nvPr/>
        </p:nvSpPr>
        <p:spPr>
          <a:xfrm>
            <a:off x="9845041" y="5739775"/>
            <a:ext cx="9810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SP2DK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5230ED5-E978-4EDA-B489-969FFEED4181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2A04CD65-C729-3CE3-629F-6CE958C8AE1F}"/>
              </a:ext>
            </a:extLst>
          </p:cNvPr>
          <p:cNvSpPr/>
          <p:nvPr/>
        </p:nvSpPr>
        <p:spPr>
          <a:xfrm>
            <a:off x="0" y="6424396"/>
            <a:ext cx="5598826" cy="260714"/>
          </a:xfrm>
          <a:prstGeom prst="roundRect">
            <a:avLst/>
          </a:prstGeom>
          <a:solidFill>
            <a:srgbClr val="001F5F"/>
          </a:solidFill>
          <a:ln>
            <a:solidFill>
              <a:srgbClr val="001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20145" y="155447"/>
            <a:ext cx="1199515" cy="641985"/>
            <a:chOff x="10820145" y="155447"/>
            <a:chExt cx="1199515" cy="6419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80016" y="155447"/>
              <a:ext cx="639406" cy="64158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455929" y="0"/>
                  </a:moveTo>
                  <a:lnTo>
                    <a:pt x="72898" y="0"/>
                  </a:lnTo>
                  <a:lnTo>
                    <a:pt x="44523" y="5728"/>
                  </a:lnTo>
                  <a:lnTo>
                    <a:pt x="21351" y="21351"/>
                  </a:lnTo>
                  <a:lnTo>
                    <a:pt x="5728" y="44523"/>
                  </a:lnTo>
                  <a:lnTo>
                    <a:pt x="0" y="72898"/>
                  </a:lnTo>
                  <a:lnTo>
                    <a:pt x="0" y="364489"/>
                  </a:lnTo>
                  <a:lnTo>
                    <a:pt x="5728" y="392864"/>
                  </a:lnTo>
                  <a:lnTo>
                    <a:pt x="21351" y="416036"/>
                  </a:lnTo>
                  <a:lnTo>
                    <a:pt x="44523" y="431659"/>
                  </a:lnTo>
                  <a:lnTo>
                    <a:pt x="72898" y="437388"/>
                  </a:lnTo>
                  <a:lnTo>
                    <a:pt x="455929" y="437388"/>
                  </a:lnTo>
                  <a:lnTo>
                    <a:pt x="484304" y="431659"/>
                  </a:lnTo>
                  <a:lnTo>
                    <a:pt x="507476" y="416036"/>
                  </a:lnTo>
                  <a:lnTo>
                    <a:pt x="523099" y="392864"/>
                  </a:lnTo>
                  <a:lnTo>
                    <a:pt x="528827" y="364489"/>
                  </a:lnTo>
                  <a:lnTo>
                    <a:pt x="528827" y="72898"/>
                  </a:lnTo>
                  <a:lnTo>
                    <a:pt x="523099" y="44523"/>
                  </a:lnTo>
                  <a:lnTo>
                    <a:pt x="507476" y="21351"/>
                  </a:lnTo>
                  <a:lnTo>
                    <a:pt x="484304" y="5728"/>
                  </a:lnTo>
                  <a:lnTo>
                    <a:pt x="455929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0" y="72898"/>
                  </a:moveTo>
                  <a:lnTo>
                    <a:pt x="5728" y="44523"/>
                  </a:lnTo>
                  <a:lnTo>
                    <a:pt x="21351" y="21351"/>
                  </a:lnTo>
                  <a:lnTo>
                    <a:pt x="44523" y="5728"/>
                  </a:lnTo>
                  <a:lnTo>
                    <a:pt x="72898" y="0"/>
                  </a:lnTo>
                  <a:lnTo>
                    <a:pt x="455929" y="0"/>
                  </a:lnTo>
                  <a:lnTo>
                    <a:pt x="484304" y="5728"/>
                  </a:lnTo>
                  <a:lnTo>
                    <a:pt x="507476" y="21351"/>
                  </a:lnTo>
                  <a:lnTo>
                    <a:pt x="523099" y="44523"/>
                  </a:lnTo>
                  <a:lnTo>
                    <a:pt x="528827" y="72898"/>
                  </a:lnTo>
                  <a:lnTo>
                    <a:pt x="528827" y="364489"/>
                  </a:lnTo>
                  <a:lnTo>
                    <a:pt x="523099" y="392864"/>
                  </a:lnTo>
                  <a:lnTo>
                    <a:pt x="507476" y="416036"/>
                  </a:lnTo>
                  <a:lnTo>
                    <a:pt x="484304" y="431659"/>
                  </a:lnTo>
                  <a:lnTo>
                    <a:pt x="455929" y="437388"/>
                  </a:lnTo>
                  <a:lnTo>
                    <a:pt x="72898" y="437388"/>
                  </a:lnTo>
                  <a:lnTo>
                    <a:pt x="44523" y="431659"/>
                  </a:lnTo>
                  <a:lnTo>
                    <a:pt x="21351" y="416036"/>
                  </a:lnTo>
                  <a:lnTo>
                    <a:pt x="5728" y="392864"/>
                  </a:lnTo>
                  <a:lnTo>
                    <a:pt x="0" y="364489"/>
                  </a:lnTo>
                  <a:lnTo>
                    <a:pt x="0" y="72898"/>
                  </a:lnTo>
                  <a:close/>
                </a:path>
              </a:pathLst>
            </a:custGeom>
            <a:ln w="127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941557" y="391795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16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8204" y="24383"/>
            <a:ext cx="5266690" cy="1229360"/>
            <a:chOff x="108204" y="24383"/>
            <a:chExt cx="5266690" cy="1229360"/>
          </a:xfrm>
        </p:grpSpPr>
        <p:sp>
          <p:nvSpPr>
            <p:cNvPr id="16" name="object 16"/>
            <p:cNvSpPr/>
            <p:nvPr/>
          </p:nvSpPr>
          <p:spPr>
            <a:xfrm>
              <a:off x="351281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4" y="24383"/>
              <a:ext cx="2492502" cy="12291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9487" y="24383"/>
              <a:ext cx="3374898" cy="1229106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36232" y="165354"/>
            <a:ext cx="4779645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75"/>
              </a:spcBef>
            </a:pP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Sumber</a:t>
            </a:r>
            <a:r>
              <a:rPr sz="44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25" dirty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sz="44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SP2DK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429" y="39623"/>
            <a:ext cx="8062595" cy="1229360"/>
            <a:chOff x="3429" y="39623"/>
            <a:chExt cx="8062595" cy="1229360"/>
          </a:xfrm>
        </p:grpSpPr>
        <p:sp>
          <p:nvSpPr>
            <p:cNvPr id="21" name="object 21"/>
            <p:cNvSpPr/>
            <p:nvPr/>
          </p:nvSpPr>
          <p:spPr>
            <a:xfrm>
              <a:off x="12954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2954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5231130" y="182118"/>
              <a:ext cx="2656840" cy="769620"/>
            </a:xfrm>
            <a:custGeom>
              <a:avLst/>
              <a:gdLst/>
              <a:ahLst/>
              <a:cxnLst/>
              <a:rect l="l" t="t" r="r" b="b"/>
              <a:pathLst>
                <a:path w="2656840" h="769619">
                  <a:moveTo>
                    <a:pt x="2656331" y="0"/>
                  </a:moveTo>
                  <a:lnTo>
                    <a:pt x="0" y="0"/>
                  </a:lnTo>
                  <a:lnTo>
                    <a:pt x="0" y="769619"/>
                  </a:lnTo>
                  <a:lnTo>
                    <a:pt x="2656331" y="769619"/>
                  </a:lnTo>
                  <a:lnTo>
                    <a:pt x="2656331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65775" y="39623"/>
              <a:ext cx="2999994" cy="1229105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231129" y="182118"/>
            <a:ext cx="2656840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189865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Equalisasi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83107" y="1025778"/>
            <a:ext cx="8923020" cy="5208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Omset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SPT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PPh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versus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Penerbitan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Faktur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Pembelian</a:t>
            </a:r>
            <a:r>
              <a:rPr kumimoji="0" sz="2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SPT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PPH</a:t>
            </a:r>
            <a:r>
              <a:rPr kumimoji="0" sz="20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versus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Masukan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SPT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PPN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Biaya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Gaji/Upah/Honorarium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versus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SPT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Masa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PPh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Pasal</a:t>
            </a:r>
            <a:r>
              <a:rPr kumimoji="0" sz="2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21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WPOP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Memiliki</a:t>
            </a:r>
            <a:r>
              <a:rPr kumimoji="0" sz="2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Bukti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Potong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A1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lebih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dari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satu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Biaya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Menjadi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Objek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Potput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versus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SPT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Masa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PPh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Faktur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sudah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dikreditkan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oleh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pembeli,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penerbit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belum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lapor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Kenaikan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harta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tidak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sesuai</a:t>
            </a:r>
            <a:r>
              <a:rPr kumimoji="0" sz="20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dengan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penghasilan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 dilaporkan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Terlambat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daftar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PKP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Penghitungan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kembali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pengkreditan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masukan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Masukan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atas</a:t>
            </a:r>
            <a:r>
              <a:rPr kumimoji="0" sz="2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penyerahan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tidak</a:t>
            </a:r>
            <a:r>
              <a:rPr kumimoji="0" sz="2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terutang/dibebaskan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tidak</a:t>
            </a:r>
            <a:r>
              <a:rPr kumimoji="0" sz="20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dapat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dikreditkan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Dinamisasi</a:t>
            </a:r>
            <a:r>
              <a:rPr kumimoji="0" sz="2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PPh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Pasal</a:t>
            </a:r>
            <a:r>
              <a:rPr kumimoji="0" sz="20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25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sehubungan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dengan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pembetulan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Tahunan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terutang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sudah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dilaporkan</a:t>
            </a:r>
            <a:r>
              <a:rPr kumimoji="0" sz="20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SPT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tapi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belum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dibayar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(contoh: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PPh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final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Bukti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Potong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versus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Faktur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Pinjaman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dari OJK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Laporan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Keuangan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Audited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dari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OJK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Transaksi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Keuangan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mencurigakan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dari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PPATK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feeding</a:t>
            </a:r>
            <a:r>
              <a:rPr kumimoji="0" sz="20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dari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otoritas</a:t>
            </a:r>
            <a:r>
              <a:rPr kumimoji="0" sz="20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lainnya (Pertukaran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informasi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otomatis)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B65CC8-6B6C-4FA7-94C4-3220A7F07CBF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20145" y="155447"/>
            <a:ext cx="1199515" cy="641985"/>
            <a:chOff x="10820145" y="155447"/>
            <a:chExt cx="1199515" cy="6419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80016" y="155447"/>
              <a:ext cx="639406" cy="64158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455929" y="0"/>
                  </a:moveTo>
                  <a:lnTo>
                    <a:pt x="72898" y="0"/>
                  </a:lnTo>
                  <a:lnTo>
                    <a:pt x="44523" y="5728"/>
                  </a:lnTo>
                  <a:lnTo>
                    <a:pt x="21351" y="21351"/>
                  </a:lnTo>
                  <a:lnTo>
                    <a:pt x="5728" y="44523"/>
                  </a:lnTo>
                  <a:lnTo>
                    <a:pt x="0" y="72898"/>
                  </a:lnTo>
                  <a:lnTo>
                    <a:pt x="0" y="364489"/>
                  </a:lnTo>
                  <a:lnTo>
                    <a:pt x="5728" y="392864"/>
                  </a:lnTo>
                  <a:lnTo>
                    <a:pt x="21351" y="416036"/>
                  </a:lnTo>
                  <a:lnTo>
                    <a:pt x="44523" y="431659"/>
                  </a:lnTo>
                  <a:lnTo>
                    <a:pt x="72898" y="437388"/>
                  </a:lnTo>
                  <a:lnTo>
                    <a:pt x="455929" y="437388"/>
                  </a:lnTo>
                  <a:lnTo>
                    <a:pt x="484304" y="431659"/>
                  </a:lnTo>
                  <a:lnTo>
                    <a:pt x="507476" y="416036"/>
                  </a:lnTo>
                  <a:lnTo>
                    <a:pt x="523099" y="392864"/>
                  </a:lnTo>
                  <a:lnTo>
                    <a:pt x="528827" y="364489"/>
                  </a:lnTo>
                  <a:lnTo>
                    <a:pt x="528827" y="72898"/>
                  </a:lnTo>
                  <a:lnTo>
                    <a:pt x="523099" y="44523"/>
                  </a:lnTo>
                  <a:lnTo>
                    <a:pt x="507476" y="21351"/>
                  </a:lnTo>
                  <a:lnTo>
                    <a:pt x="484304" y="5728"/>
                  </a:lnTo>
                  <a:lnTo>
                    <a:pt x="455929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0" y="72898"/>
                  </a:moveTo>
                  <a:lnTo>
                    <a:pt x="5728" y="44523"/>
                  </a:lnTo>
                  <a:lnTo>
                    <a:pt x="21351" y="21351"/>
                  </a:lnTo>
                  <a:lnTo>
                    <a:pt x="44523" y="5728"/>
                  </a:lnTo>
                  <a:lnTo>
                    <a:pt x="72898" y="0"/>
                  </a:lnTo>
                  <a:lnTo>
                    <a:pt x="455929" y="0"/>
                  </a:lnTo>
                  <a:lnTo>
                    <a:pt x="484304" y="5728"/>
                  </a:lnTo>
                  <a:lnTo>
                    <a:pt x="507476" y="21351"/>
                  </a:lnTo>
                  <a:lnTo>
                    <a:pt x="523099" y="44523"/>
                  </a:lnTo>
                  <a:lnTo>
                    <a:pt x="528827" y="72898"/>
                  </a:lnTo>
                  <a:lnTo>
                    <a:pt x="528827" y="364489"/>
                  </a:lnTo>
                  <a:lnTo>
                    <a:pt x="523099" y="392864"/>
                  </a:lnTo>
                  <a:lnTo>
                    <a:pt x="507476" y="416036"/>
                  </a:lnTo>
                  <a:lnTo>
                    <a:pt x="484304" y="431659"/>
                  </a:lnTo>
                  <a:lnTo>
                    <a:pt x="455929" y="437388"/>
                  </a:lnTo>
                  <a:lnTo>
                    <a:pt x="72898" y="437388"/>
                  </a:lnTo>
                  <a:lnTo>
                    <a:pt x="44523" y="431659"/>
                  </a:lnTo>
                  <a:lnTo>
                    <a:pt x="21351" y="416036"/>
                  </a:lnTo>
                  <a:lnTo>
                    <a:pt x="5728" y="392864"/>
                  </a:lnTo>
                  <a:lnTo>
                    <a:pt x="0" y="364489"/>
                  </a:lnTo>
                  <a:lnTo>
                    <a:pt x="0" y="72898"/>
                  </a:lnTo>
                  <a:close/>
                </a:path>
              </a:pathLst>
            </a:custGeom>
            <a:ln w="127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941557" y="391795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17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8204" y="24383"/>
            <a:ext cx="5266690" cy="1229360"/>
            <a:chOff x="108204" y="24383"/>
            <a:chExt cx="5266690" cy="1229360"/>
          </a:xfrm>
        </p:grpSpPr>
        <p:sp>
          <p:nvSpPr>
            <p:cNvPr id="16" name="object 16"/>
            <p:cNvSpPr/>
            <p:nvPr/>
          </p:nvSpPr>
          <p:spPr>
            <a:xfrm>
              <a:off x="351281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4" y="24383"/>
              <a:ext cx="2492502" cy="12291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9487" y="24383"/>
              <a:ext cx="3374898" cy="1229106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36232" y="165354"/>
            <a:ext cx="4779645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75"/>
              </a:spcBef>
            </a:pP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Sumber</a:t>
            </a:r>
            <a:r>
              <a:rPr sz="44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25" dirty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sz="44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SP2DK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429" y="39623"/>
            <a:ext cx="8062595" cy="1229360"/>
            <a:chOff x="3429" y="39623"/>
            <a:chExt cx="8062595" cy="1229360"/>
          </a:xfrm>
        </p:grpSpPr>
        <p:sp>
          <p:nvSpPr>
            <p:cNvPr id="21" name="object 21"/>
            <p:cNvSpPr/>
            <p:nvPr/>
          </p:nvSpPr>
          <p:spPr>
            <a:xfrm>
              <a:off x="12954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2954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5231130" y="182118"/>
              <a:ext cx="2656840" cy="769620"/>
            </a:xfrm>
            <a:custGeom>
              <a:avLst/>
              <a:gdLst/>
              <a:ahLst/>
              <a:cxnLst/>
              <a:rect l="l" t="t" r="r" b="b"/>
              <a:pathLst>
                <a:path w="2656840" h="769619">
                  <a:moveTo>
                    <a:pt x="2656331" y="0"/>
                  </a:moveTo>
                  <a:lnTo>
                    <a:pt x="0" y="0"/>
                  </a:lnTo>
                  <a:lnTo>
                    <a:pt x="0" y="769619"/>
                  </a:lnTo>
                  <a:lnTo>
                    <a:pt x="2656331" y="769619"/>
                  </a:lnTo>
                  <a:lnTo>
                    <a:pt x="2656331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65775" y="39623"/>
              <a:ext cx="2999994" cy="1229105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231129" y="182118"/>
            <a:ext cx="2656840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189865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Equalisasi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10895" y="1185672"/>
            <a:ext cx="11570335" cy="5027930"/>
            <a:chOff x="310895" y="1185672"/>
            <a:chExt cx="11570335" cy="5027930"/>
          </a:xfrm>
        </p:grpSpPr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895" y="1185672"/>
              <a:ext cx="6886956" cy="402793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067044" y="2785351"/>
              <a:ext cx="295910" cy="299720"/>
            </a:xfrm>
            <a:custGeom>
              <a:avLst/>
              <a:gdLst/>
              <a:ahLst/>
              <a:cxnLst/>
              <a:rect l="l" t="t" r="r" b="b"/>
              <a:pathLst>
                <a:path w="295910" h="299719">
                  <a:moveTo>
                    <a:pt x="80018" y="0"/>
                  </a:moveTo>
                  <a:lnTo>
                    <a:pt x="0" y="76367"/>
                  </a:lnTo>
                  <a:lnTo>
                    <a:pt x="216871" y="299537"/>
                  </a:lnTo>
                  <a:lnTo>
                    <a:pt x="295425" y="220986"/>
                  </a:lnTo>
                  <a:lnTo>
                    <a:pt x="800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21707" y="2802636"/>
              <a:ext cx="7359396" cy="341071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8547348" y="5223751"/>
              <a:ext cx="295910" cy="299720"/>
            </a:xfrm>
            <a:custGeom>
              <a:avLst/>
              <a:gdLst/>
              <a:ahLst/>
              <a:cxnLst/>
              <a:rect l="l" t="t" r="r" b="b"/>
              <a:pathLst>
                <a:path w="295909" h="299720">
                  <a:moveTo>
                    <a:pt x="80018" y="0"/>
                  </a:moveTo>
                  <a:lnTo>
                    <a:pt x="0" y="76367"/>
                  </a:lnTo>
                  <a:lnTo>
                    <a:pt x="216871" y="299538"/>
                  </a:lnTo>
                  <a:lnTo>
                    <a:pt x="295426" y="220986"/>
                  </a:lnTo>
                  <a:lnTo>
                    <a:pt x="800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FA78789-B420-46AE-BF2D-7DC02AF872AA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20145" y="155447"/>
            <a:ext cx="1199515" cy="641985"/>
            <a:chOff x="10820145" y="155447"/>
            <a:chExt cx="1199515" cy="6419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80016" y="155447"/>
              <a:ext cx="639406" cy="64158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455929" y="0"/>
                  </a:moveTo>
                  <a:lnTo>
                    <a:pt x="72898" y="0"/>
                  </a:lnTo>
                  <a:lnTo>
                    <a:pt x="44523" y="5728"/>
                  </a:lnTo>
                  <a:lnTo>
                    <a:pt x="21351" y="21351"/>
                  </a:lnTo>
                  <a:lnTo>
                    <a:pt x="5728" y="44523"/>
                  </a:lnTo>
                  <a:lnTo>
                    <a:pt x="0" y="72898"/>
                  </a:lnTo>
                  <a:lnTo>
                    <a:pt x="0" y="364489"/>
                  </a:lnTo>
                  <a:lnTo>
                    <a:pt x="5728" y="392864"/>
                  </a:lnTo>
                  <a:lnTo>
                    <a:pt x="21351" y="416036"/>
                  </a:lnTo>
                  <a:lnTo>
                    <a:pt x="44523" y="431659"/>
                  </a:lnTo>
                  <a:lnTo>
                    <a:pt x="72898" y="437388"/>
                  </a:lnTo>
                  <a:lnTo>
                    <a:pt x="455929" y="437388"/>
                  </a:lnTo>
                  <a:lnTo>
                    <a:pt x="484304" y="431659"/>
                  </a:lnTo>
                  <a:lnTo>
                    <a:pt x="507476" y="416036"/>
                  </a:lnTo>
                  <a:lnTo>
                    <a:pt x="523099" y="392864"/>
                  </a:lnTo>
                  <a:lnTo>
                    <a:pt x="528827" y="364489"/>
                  </a:lnTo>
                  <a:lnTo>
                    <a:pt x="528827" y="72898"/>
                  </a:lnTo>
                  <a:lnTo>
                    <a:pt x="523099" y="44523"/>
                  </a:lnTo>
                  <a:lnTo>
                    <a:pt x="507476" y="21351"/>
                  </a:lnTo>
                  <a:lnTo>
                    <a:pt x="484304" y="5728"/>
                  </a:lnTo>
                  <a:lnTo>
                    <a:pt x="455929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0" y="72898"/>
                  </a:moveTo>
                  <a:lnTo>
                    <a:pt x="5728" y="44523"/>
                  </a:lnTo>
                  <a:lnTo>
                    <a:pt x="21351" y="21351"/>
                  </a:lnTo>
                  <a:lnTo>
                    <a:pt x="44523" y="5728"/>
                  </a:lnTo>
                  <a:lnTo>
                    <a:pt x="72898" y="0"/>
                  </a:lnTo>
                  <a:lnTo>
                    <a:pt x="455929" y="0"/>
                  </a:lnTo>
                  <a:lnTo>
                    <a:pt x="484304" y="5728"/>
                  </a:lnTo>
                  <a:lnTo>
                    <a:pt x="507476" y="21351"/>
                  </a:lnTo>
                  <a:lnTo>
                    <a:pt x="523099" y="44523"/>
                  </a:lnTo>
                  <a:lnTo>
                    <a:pt x="528827" y="72898"/>
                  </a:lnTo>
                  <a:lnTo>
                    <a:pt x="528827" y="364489"/>
                  </a:lnTo>
                  <a:lnTo>
                    <a:pt x="523099" y="392864"/>
                  </a:lnTo>
                  <a:lnTo>
                    <a:pt x="507476" y="416036"/>
                  </a:lnTo>
                  <a:lnTo>
                    <a:pt x="484304" y="431659"/>
                  </a:lnTo>
                  <a:lnTo>
                    <a:pt x="455929" y="437388"/>
                  </a:lnTo>
                  <a:lnTo>
                    <a:pt x="72898" y="437388"/>
                  </a:lnTo>
                  <a:lnTo>
                    <a:pt x="44523" y="431659"/>
                  </a:lnTo>
                  <a:lnTo>
                    <a:pt x="21351" y="416036"/>
                  </a:lnTo>
                  <a:lnTo>
                    <a:pt x="5728" y="392864"/>
                  </a:lnTo>
                  <a:lnTo>
                    <a:pt x="0" y="364489"/>
                  </a:lnTo>
                  <a:lnTo>
                    <a:pt x="0" y="72898"/>
                  </a:lnTo>
                  <a:close/>
                </a:path>
              </a:pathLst>
            </a:custGeom>
            <a:ln w="127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941557" y="391795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18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8204" y="24383"/>
            <a:ext cx="5266690" cy="1229360"/>
            <a:chOff x="108204" y="24383"/>
            <a:chExt cx="5266690" cy="1229360"/>
          </a:xfrm>
        </p:grpSpPr>
        <p:sp>
          <p:nvSpPr>
            <p:cNvPr id="16" name="object 16"/>
            <p:cNvSpPr/>
            <p:nvPr/>
          </p:nvSpPr>
          <p:spPr>
            <a:xfrm>
              <a:off x="351281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4" y="24383"/>
              <a:ext cx="2492502" cy="12291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9487" y="24383"/>
              <a:ext cx="3374898" cy="1229106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36232" y="165354"/>
            <a:ext cx="4779645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75"/>
              </a:spcBef>
            </a:pP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Sumber</a:t>
            </a:r>
            <a:r>
              <a:rPr sz="44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25" dirty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sz="44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SP2DK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429" y="39623"/>
            <a:ext cx="8062595" cy="1229360"/>
            <a:chOff x="3429" y="39623"/>
            <a:chExt cx="8062595" cy="1229360"/>
          </a:xfrm>
        </p:grpSpPr>
        <p:sp>
          <p:nvSpPr>
            <p:cNvPr id="21" name="object 21"/>
            <p:cNvSpPr/>
            <p:nvPr/>
          </p:nvSpPr>
          <p:spPr>
            <a:xfrm>
              <a:off x="12954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2954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5231130" y="182118"/>
              <a:ext cx="2656840" cy="769620"/>
            </a:xfrm>
            <a:custGeom>
              <a:avLst/>
              <a:gdLst/>
              <a:ahLst/>
              <a:cxnLst/>
              <a:rect l="l" t="t" r="r" b="b"/>
              <a:pathLst>
                <a:path w="2656840" h="769619">
                  <a:moveTo>
                    <a:pt x="2656331" y="0"/>
                  </a:moveTo>
                  <a:lnTo>
                    <a:pt x="0" y="0"/>
                  </a:lnTo>
                  <a:lnTo>
                    <a:pt x="0" y="769619"/>
                  </a:lnTo>
                  <a:lnTo>
                    <a:pt x="2656331" y="769619"/>
                  </a:lnTo>
                  <a:lnTo>
                    <a:pt x="2656331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65775" y="39623"/>
              <a:ext cx="2999994" cy="1229105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231129" y="182118"/>
            <a:ext cx="2656840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189865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Equalisasi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27340" y="1286277"/>
            <a:ext cx="6993255" cy="3733800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Perbedaan</a:t>
            </a:r>
            <a:r>
              <a:rPr kumimoji="0" sz="24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Omset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komersial</a:t>
            </a:r>
            <a:r>
              <a:rPr kumimoji="0" sz="2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versus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Penyerahan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PPN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Penghasilan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Lain-Lain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Penghasilan Sanksi Bukan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Jasa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Adanya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transaksi</a:t>
            </a:r>
            <a:r>
              <a:rPr kumimoji="0" sz="2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dengan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valas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(Beda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Kurs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versus</a:t>
            </a:r>
            <a:r>
              <a:rPr kumimoji="0" sz="2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Kurs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KMK)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Adanya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penyerahan 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cabang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sebaliknya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atau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antar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cabang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Adanya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pemakaian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sendiri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dan/atau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pemberian</a:t>
            </a:r>
            <a:r>
              <a:rPr kumimoji="0" sz="20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cuma-cuma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Adanya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penerimaan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uang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muka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(“umumnya”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bangunan)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Penyerahan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cicilan</a:t>
            </a:r>
            <a:r>
              <a:rPr kumimoji="0" sz="20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barang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sudah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diserahkan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Pembuatan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Faktur Pajak terlambat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Beda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DPP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PPN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(contoh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deem</a:t>
            </a:r>
            <a:r>
              <a:rPr kumimoji="0" sz="20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rokok)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Cash</a:t>
            </a:r>
            <a:r>
              <a:rPr kumimoji="0" sz="20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</a:t>
            </a:r>
            <a:r>
              <a:rPr kumimoji="0" sz="20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(Diskon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di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harus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tercantum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faktur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5CCDFBA-9ACE-401D-8E0B-796BD7098FF1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20145" y="155447"/>
            <a:ext cx="1199515" cy="641985"/>
            <a:chOff x="10820145" y="155447"/>
            <a:chExt cx="1199515" cy="6419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80016" y="155447"/>
              <a:ext cx="639406" cy="64158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455929" y="0"/>
                  </a:moveTo>
                  <a:lnTo>
                    <a:pt x="72898" y="0"/>
                  </a:lnTo>
                  <a:lnTo>
                    <a:pt x="44523" y="5728"/>
                  </a:lnTo>
                  <a:lnTo>
                    <a:pt x="21351" y="21351"/>
                  </a:lnTo>
                  <a:lnTo>
                    <a:pt x="5728" y="44523"/>
                  </a:lnTo>
                  <a:lnTo>
                    <a:pt x="0" y="72898"/>
                  </a:lnTo>
                  <a:lnTo>
                    <a:pt x="0" y="364489"/>
                  </a:lnTo>
                  <a:lnTo>
                    <a:pt x="5728" y="392864"/>
                  </a:lnTo>
                  <a:lnTo>
                    <a:pt x="21351" y="416036"/>
                  </a:lnTo>
                  <a:lnTo>
                    <a:pt x="44523" y="431659"/>
                  </a:lnTo>
                  <a:lnTo>
                    <a:pt x="72898" y="437388"/>
                  </a:lnTo>
                  <a:lnTo>
                    <a:pt x="455929" y="437388"/>
                  </a:lnTo>
                  <a:lnTo>
                    <a:pt x="484304" y="431659"/>
                  </a:lnTo>
                  <a:lnTo>
                    <a:pt x="507476" y="416036"/>
                  </a:lnTo>
                  <a:lnTo>
                    <a:pt x="523099" y="392864"/>
                  </a:lnTo>
                  <a:lnTo>
                    <a:pt x="528827" y="364489"/>
                  </a:lnTo>
                  <a:lnTo>
                    <a:pt x="528827" y="72898"/>
                  </a:lnTo>
                  <a:lnTo>
                    <a:pt x="523099" y="44523"/>
                  </a:lnTo>
                  <a:lnTo>
                    <a:pt x="507476" y="21351"/>
                  </a:lnTo>
                  <a:lnTo>
                    <a:pt x="484304" y="5728"/>
                  </a:lnTo>
                  <a:lnTo>
                    <a:pt x="455929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0" y="72898"/>
                  </a:moveTo>
                  <a:lnTo>
                    <a:pt x="5728" y="44523"/>
                  </a:lnTo>
                  <a:lnTo>
                    <a:pt x="21351" y="21351"/>
                  </a:lnTo>
                  <a:lnTo>
                    <a:pt x="44523" y="5728"/>
                  </a:lnTo>
                  <a:lnTo>
                    <a:pt x="72898" y="0"/>
                  </a:lnTo>
                  <a:lnTo>
                    <a:pt x="455929" y="0"/>
                  </a:lnTo>
                  <a:lnTo>
                    <a:pt x="484304" y="5728"/>
                  </a:lnTo>
                  <a:lnTo>
                    <a:pt x="507476" y="21351"/>
                  </a:lnTo>
                  <a:lnTo>
                    <a:pt x="523099" y="44523"/>
                  </a:lnTo>
                  <a:lnTo>
                    <a:pt x="528827" y="72898"/>
                  </a:lnTo>
                  <a:lnTo>
                    <a:pt x="528827" y="364489"/>
                  </a:lnTo>
                  <a:lnTo>
                    <a:pt x="523099" y="392864"/>
                  </a:lnTo>
                  <a:lnTo>
                    <a:pt x="507476" y="416036"/>
                  </a:lnTo>
                  <a:lnTo>
                    <a:pt x="484304" y="431659"/>
                  </a:lnTo>
                  <a:lnTo>
                    <a:pt x="455929" y="437388"/>
                  </a:lnTo>
                  <a:lnTo>
                    <a:pt x="72898" y="437388"/>
                  </a:lnTo>
                  <a:lnTo>
                    <a:pt x="44523" y="431659"/>
                  </a:lnTo>
                  <a:lnTo>
                    <a:pt x="21351" y="416036"/>
                  </a:lnTo>
                  <a:lnTo>
                    <a:pt x="5728" y="392864"/>
                  </a:lnTo>
                  <a:lnTo>
                    <a:pt x="0" y="364489"/>
                  </a:lnTo>
                  <a:lnTo>
                    <a:pt x="0" y="72898"/>
                  </a:lnTo>
                  <a:close/>
                </a:path>
              </a:pathLst>
            </a:custGeom>
            <a:ln w="127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941557" y="391795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8204" y="24383"/>
            <a:ext cx="5266690" cy="1229360"/>
            <a:chOff x="108204" y="24383"/>
            <a:chExt cx="5266690" cy="1229360"/>
          </a:xfrm>
        </p:grpSpPr>
        <p:sp>
          <p:nvSpPr>
            <p:cNvPr id="16" name="object 16"/>
            <p:cNvSpPr/>
            <p:nvPr/>
          </p:nvSpPr>
          <p:spPr>
            <a:xfrm>
              <a:off x="351281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4" y="24383"/>
              <a:ext cx="2492502" cy="12291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9487" y="24383"/>
              <a:ext cx="3374898" cy="1229106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36232" y="165354"/>
            <a:ext cx="4779645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75"/>
              </a:spcBef>
            </a:pP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Sumber</a:t>
            </a:r>
            <a:r>
              <a:rPr sz="44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25" dirty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sz="44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SP2DK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429" y="39623"/>
            <a:ext cx="8062595" cy="1229360"/>
            <a:chOff x="3429" y="39623"/>
            <a:chExt cx="8062595" cy="1229360"/>
          </a:xfrm>
        </p:grpSpPr>
        <p:sp>
          <p:nvSpPr>
            <p:cNvPr id="21" name="object 21"/>
            <p:cNvSpPr/>
            <p:nvPr/>
          </p:nvSpPr>
          <p:spPr>
            <a:xfrm>
              <a:off x="12954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2954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5231130" y="182118"/>
              <a:ext cx="2656840" cy="769620"/>
            </a:xfrm>
            <a:custGeom>
              <a:avLst/>
              <a:gdLst/>
              <a:ahLst/>
              <a:cxnLst/>
              <a:rect l="l" t="t" r="r" b="b"/>
              <a:pathLst>
                <a:path w="2656840" h="769619">
                  <a:moveTo>
                    <a:pt x="2656331" y="0"/>
                  </a:moveTo>
                  <a:lnTo>
                    <a:pt x="0" y="0"/>
                  </a:lnTo>
                  <a:lnTo>
                    <a:pt x="0" y="769619"/>
                  </a:lnTo>
                  <a:lnTo>
                    <a:pt x="2656331" y="769619"/>
                  </a:lnTo>
                  <a:lnTo>
                    <a:pt x="2656331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65775" y="39623"/>
              <a:ext cx="2999994" cy="1229105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231129" y="182118"/>
            <a:ext cx="2656840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189865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Equalisasi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01168" y="950975"/>
            <a:ext cx="10299700" cy="5262880"/>
            <a:chOff x="201168" y="950975"/>
            <a:chExt cx="10299700" cy="5262880"/>
          </a:xfrm>
        </p:grpSpPr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1168" y="950975"/>
              <a:ext cx="10098024" cy="493928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8885675" y="1811515"/>
              <a:ext cx="295910" cy="299720"/>
            </a:xfrm>
            <a:custGeom>
              <a:avLst/>
              <a:gdLst/>
              <a:ahLst/>
              <a:cxnLst/>
              <a:rect l="l" t="t" r="r" b="b"/>
              <a:pathLst>
                <a:path w="295909" h="299719">
                  <a:moveTo>
                    <a:pt x="80018" y="0"/>
                  </a:moveTo>
                  <a:lnTo>
                    <a:pt x="0" y="76367"/>
                  </a:lnTo>
                  <a:lnTo>
                    <a:pt x="216872" y="299538"/>
                  </a:lnTo>
                  <a:lnTo>
                    <a:pt x="295426" y="220986"/>
                  </a:lnTo>
                  <a:lnTo>
                    <a:pt x="800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94532" y="2548127"/>
              <a:ext cx="7005827" cy="366522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192511" y="5108652"/>
              <a:ext cx="869950" cy="612140"/>
            </a:xfrm>
            <a:custGeom>
              <a:avLst/>
              <a:gdLst/>
              <a:ahLst/>
              <a:cxnLst/>
              <a:rect l="l" t="t" r="r" b="b"/>
              <a:pathLst>
                <a:path w="869950" h="612139">
                  <a:moveTo>
                    <a:pt x="793614" y="0"/>
                  </a:moveTo>
                  <a:lnTo>
                    <a:pt x="311607" y="456318"/>
                  </a:lnTo>
                  <a:lnTo>
                    <a:pt x="80018" y="218731"/>
                  </a:lnTo>
                  <a:lnTo>
                    <a:pt x="0" y="295098"/>
                  </a:lnTo>
                  <a:lnTo>
                    <a:pt x="307842" y="611881"/>
                  </a:lnTo>
                  <a:lnTo>
                    <a:pt x="388804" y="536457"/>
                  </a:lnTo>
                  <a:lnTo>
                    <a:pt x="869870" y="79195"/>
                  </a:lnTo>
                  <a:lnTo>
                    <a:pt x="79361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582168" y="3331463"/>
              <a:ext cx="2133600" cy="1513840"/>
            </a:xfrm>
            <a:custGeom>
              <a:avLst/>
              <a:gdLst/>
              <a:ahLst/>
              <a:cxnLst/>
              <a:rect l="l" t="t" r="r" b="b"/>
              <a:pathLst>
                <a:path w="2133600" h="1513839">
                  <a:moveTo>
                    <a:pt x="1066800" y="0"/>
                  </a:moveTo>
                  <a:lnTo>
                    <a:pt x="771906" y="144525"/>
                  </a:lnTo>
                  <a:lnTo>
                    <a:pt x="407479" y="144525"/>
                  </a:lnTo>
                  <a:lnTo>
                    <a:pt x="294843" y="378333"/>
                  </a:lnTo>
                  <a:lnTo>
                    <a:pt x="0" y="522859"/>
                  </a:lnTo>
                  <a:lnTo>
                    <a:pt x="112610" y="756666"/>
                  </a:lnTo>
                  <a:lnTo>
                    <a:pt x="0" y="990473"/>
                  </a:lnTo>
                  <a:lnTo>
                    <a:pt x="294843" y="1134999"/>
                  </a:lnTo>
                  <a:lnTo>
                    <a:pt x="407479" y="1368806"/>
                  </a:lnTo>
                  <a:lnTo>
                    <a:pt x="771906" y="1368806"/>
                  </a:lnTo>
                  <a:lnTo>
                    <a:pt x="1066800" y="1513332"/>
                  </a:lnTo>
                  <a:lnTo>
                    <a:pt x="1361694" y="1368806"/>
                  </a:lnTo>
                  <a:lnTo>
                    <a:pt x="1726183" y="1368806"/>
                  </a:lnTo>
                  <a:lnTo>
                    <a:pt x="1838706" y="1134999"/>
                  </a:lnTo>
                  <a:lnTo>
                    <a:pt x="2133600" y="990473"/>
                  </a:lnTo>
                  <a:lnTo>
                    <a:pt x="2020951" y="756666"/>
                  </a:lnTo>
                  <a:lnTo>
                    <a:pt x="2133600" y="522859"/>
                  </a:lnTo>
                  <a:lnTo>
                    <a:pt x="1838706" y="378333"/>
                  </a:lnTo>
                  <a:lnTo>
                    <a:pt x="1726183" y="144525"/>
                  </a:lnTo>
                  <a:lnTo>
                    <a:pt x="1361694" y="144525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582168" y="3331463"/>
              <a:ext cx="2133600" cy="1513840"/>
            </a:xfrm>
            <a:custGeom>
              <a:avLst/>
              <a:gdLst/>
              <a:ahLst/>
              <a:cxnLst/>
              <a:rect l="l" t="t" r="r" b="b"/>
              <a:pathLst>
                <a:path w="2133600" h="1513839">
                  <a:moveTo>
                    <a:pt x="0" y="522859"/>
                  </a:moveTo>
                  <a:lnTo>
                    <a:pt x="294843" y="378333"/>
                  </a:lnTo>
                  <a:lnTo>
                    <a:pt x="407479" y="144525"/>
                  </a:lnTo>
                  <a:lnTo>
                    <a:pt x="771906" y="144525"/>
                  </a:lnTo>
                  <a:lnTo>
                    <a:pt x="1066800" y="0"/>
                  </a:lnTo>
                  <a:lnTo>
                    <a:pt x="1361694" y="144525"/>
                  </a:lnTo>
                  <a:lnTo>
                    <a:pt x="1726183" y="144525"/>
                  </a:lnTo>
                  <a:lnTo>
                    <a:pt x="1838706" y="378333"/>
                  </a:lnTo>
                  <a:lnTo>
                    <a:pt x="2133600" y="522859"/>
                  </a:lnTo>
                  <a:lnTo>
                    <a:pt x="2020951" y="756666"/>
                  </a:lnTo>
                  <a:lnTo>
                    <a:pt x="2133600" y="990473"/>
                  </a:lnTo>
                  <a:lnTo>
                    <a:pt x="1838706" y="1134999"/>
                  </a:lnTo>
                  <a:lnTo>
                    <a:pt x="1726183" y="1368806"/>
                  </a:lnTo>
                  <a:lnTo>
                    <a:pt x="1361694" y="1368806"/>
                  </a:lnTo>
                  <a:lnTo>
                    <a:pt x="1066800" y="1513332"/>
                  </a:lnTo>
                  <a:lnTo>
                    <a:pt x="771906" y="1368806"/>
                  </a:lnTo>
                  <a:lnTo>
                    <a:pt x="407479" y="1368806"/>
                  </a:lnTo>
                  <a:lnTo>
                    <a:pt x="294843" y="1134999"/>
                  </a:lnTo>
                  <a:lnTo>
                    <a:pt x="0" y="990473"/>
                  </a:lnTo>
                  <a:lnTo>
                    <a:pt x="112610" y="756666"/>
                  </a:lnTo>
                  <a:lnTo>
                    <a:pt x="0" y="522859"/>
                  </a:lnTo>
                  <a:close/>
                </a:path>
              </a:pathLst>
            </a:custGeom>
            <a:ln w="12700">
              <a:solidFill>
                <a:srgbClr val="6C4F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9431" y="3805427"/>
              <a:ext cx="1742694" cy="677418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966927" y="3873245"/>
            <a:ext cx="13671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4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belian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9AF20A2-31C8-4A71-BD91-616A558C353F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20145" y="155447"/>
            <a:ext cx="1199515" cy="641985"/>
            <a:chOff x="10820145" y="155447"/>
            <a:chExt cx="1199515" cy="6419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80016" y="155447"/>
              <a:ext cx="639406" cy="64158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455929" y="0"/>
                  </a:moveTo>
                  <a:lnTo>
                    <a:pt x="72898" y="0"/>
                  </a:lnTo>
                  <a:lnTo>
                    <a:pt x="44523" y="5728"/>
                  </a:lnTo>
                  <a:lnTo>
                    <a:pt x="21351" y="21351"/>
                  </a:lnTo>
                  <a:lnTo>
                    <a:pt x="5728" y="44523"/>
                  </a:lnTo>
                  <a:lnTo>
                    <a:pt x="0" y="72898"/>
                  </a:lnTo>
                  <a:lnTo>
                    <a:pt x="0" y="364489"/>
                  </a:lnTo>
                  <a:lnTo>
                    <a:pt x="5728" y="392864"/>
                  </a:lnTo>
                  <a:lnTo>
                    <a:pt x="21351" y="416036"/>
                  </a:lnTo>
                  <a:lnTo>
                    <a:pt x="44523" y="431659"/>
                  </a:lnTo>
                  <a:lnTo>
                    <a:pt x="72898" y="437388"/>
                  </a:lnTo>
                  <a:lnTo>
                    <a:pt x="455929" y="437388"/>
                  </a:lnTo>
                  <a:lnTo>
                    <a:pt x="484304" y="431659"/>
                  </a:lnTo>
                  <a:lnTo>
                    <a:pt x="507476" y="416036"/>
                  </a:lnTo>
                  <a:lnTo>
                    <a:pt x="523099" y="392864"/>
                  </a:lnTo>
                  <a:lnTo>
                    <a:pt x="528827" y="364489"/>
                  </a:lnTo>
                  <a:lnTo>
                    <a:pt x="528827" y="72898"/>
                  </a:lnTo>
                  <a:lnTo>
                    <a:pt x="523099" y="44523"/>
                  </a:lnTo>
                  <a:lnTo>
                    <a:pt x="507476" y="21351"/>
                  </a:lnTo>
                  <a:lnTo>
                    <a:pt x="484304" y="5728"/>
                  </a:lnTo>
                  <a:lnTo>
                    <a:pt x="455929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0" y="72898"/>
                  </a:moveTo>
                  <a:lnTo>
                    <a:pt x="5728" y="44523"/>
                  </a:lnTo>
                  <a:lnTo>
                    <a:pt x="21351" y="21351"/>
                  </a:lnTo>
                  <a:lnTo>
                    <a:pt x="44523" y="5728"/>
                  </a:lnTo>
                  <a:lnTo>
                    <a:pt x="72898" y="0"/>
                  </a:lnTo>
                  <a:lnTo>
                    <a:pt x="455929" y="0"/>
                  </a:lnTo>
                  <a:lnTo>
                    <a:pt x="484304" y="5728"/>
                  </a:lnTo>
                  <a:lnTo>
                    <a:pt x="507476" y="21351"/>
                  </a:lnTo>
                  <a:lnTo>
                    <a:pt x="523099" y="44523"/>
                  </a:lnTo>
                  <a:lnTo>
                    <a:pt x="528827" y="72898"/>
                  </a:lnTo>
                  <a:lnTo>
                    <a:pt x="528827" y="364489"/>
                  </a:lnTo>
                  <a:lnTo>
                    <a:pt x="523099" y="392864"/>
                  </a:lnTo>
                  <a:lnTo>
                    <a:pt x="507476" y="416036"/>
                  </a:lnTo>
                  <a:lnTo>
                    <a:pt x="484304" y="431659"/>
                  </a:lnTo>
                  <a:lnTo>
                    <a:pt x="455929" y="437388"/>
                  </a:lnTo>
                  <a:lnTo>
                    <a:pt x="72898" y="437388"/>
                  </a:lnTo>
                  <a:lnTo>
                    <a:pt x="44523" y="431659"/>
                  </a:lnTo>
                  <a:lnTo>
                    <a:pt x="21351" y="416036"/>
                  </a:lnTo>
                  <a:lnTo>
                    <a:pt x="5728" y="392864"/>
                  </a:lnTo>
                  <a:lnTo>
                    <a:pt x="0" y="364489"/>
                  </a:lnTo>
                  <a:lnTo>
                    <a:pt x="0" y="72898"/>
                  </a:lnTo>
                  <a:close/>
                </a:path>
              </a:pathLst>
            </a:custGeom>
            <a:ln w="127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941557" y="391795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8204" y="24383"/>
            <a:ext cx="5266690" cy="1229360"/>
            <a:chOff x="108204" y="24383"/>
            <a:chExt cx="5266690" cy="1229360"/>
          </a:xfrm>
        </p:grpSpPr>
        <p:sp>
          <p:nvSpPr>
            <p:cNvPr id="16" name="object 16"/>
            <p:cNvSpPr/>
            <p:nvPr/>
          </p:nvSpPr>
          <p:spPr>
            <a:xfrm>
              <a:off x="351281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4" y="24383"/>
              <a:ext cx="2492502" cy="12291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9487" y="24383"/>
              <a:ext cx="3374898" cy="1229106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36232" y="165354"/>
            <a:ext cx="4779645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75"/>
              </a:spcBef>
            </a:pP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Sumber</a:t>
            </a:r>
            <a:r>
              <a:rPr sz="44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25" dirty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sz="44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SP2DK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429" y="39623"/>
            <a:ext cx="8062595" cy="1229360"/>
            <a:chOff x="3429" y="39623"/>
            <a:chExt cx="8062595" cy="1229360"/>
          </a:xfrm>
        </p:grpSpPr>
        <p:sp>
          <p:nvSpPr>
            <p:cNvPr id="21" name="object 21"/>
            <p:cNvSpPr/>
            <p:nvPr/>
          </p:nvSpPr>
          <p:spPr>
            <a:xfrm>
              <a:off x="12954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2954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5231130" y="182118"/>
              <a:ext cx="2656840" cy="769620"/>
            </a:xfrm>
            <a:custGeom>
              <a:avLst/>
              <a:gdLst/>
              <a:ahLst/>
              <a:cxnLst/>
              <a:rect l="l" t="t" r="r" b="b"/>
              <a:pathLst>
                <a:path w="2656840" h="769619">
                  <a:moveTo>
                    <a:pt x="2656331" y="0"/>
                  </a:moveTo>
                  <a:lnTo>
                    <a:pt x="0" y="0"/>
                  </a:lnTo>
                  <a:lnTo>
                    <a:pt x="0" y="769619"/>
                  </a:lnTo>
                  <a:lnTo>
                    <a:pt x="2656331" y="769619"/>
                  </a:lnTo>
                  <a:lnTo>
                    <a:pt x="2656331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65775" y="39623"/>
              <a:ext cx="2999994" cy="1229105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231129" y="182118"/>
            <a:ext cx="2656840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189865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Equalisasi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75818" y="3325114"/>
            <a:ext cx="2146300" cy="1526540"/>
            <a:chOff x="575818" y="3325114"/>
            <a:chExt cx="2146300" cy="1526540"/>
          </a:xfrm>
        </p:grpSpPr>
        <p:sp>
          <p:nvSpPr>
            <p:cNvPr id="27" name="object 27"/>
            <p:cNvSpPr/>
            <p:nvPr/>
          </p:nvSpPr>
          <p:spPr>
            <a:xfrm>
              <a:off x="582168" y="3331464"/>
              <a:ext cx="2133600" cy="1513840"/>
            </a:xfrm>
            <a:custGeom>
              <a:avLst/>
              <a:gdLst/>
              <a:ahLst/>
              <a:cxnLst/>
              <a:rect l="l" t="t" r="r" b="b"/>
              <a:pathLst>
                <a:path w="2133600" h="1513839">
                  <a:moveTo>
                    <a:pt x="1066800" y="0"/>
                  </a:moveTo>
                  <a:lnTo>
                    <a:pt x="771906" y="144525"/>
                  </a:lnTo>
                  <a:lnTo>
                    <a:pt x="407479" y="144525"/>
                  </a:lnTo>
                  <a:lnTo>
                    <a:pt x="294843" y="378333"/>
                  </a:lnTo>
                  <a:lnTo>
                    <a:pt x="0" y="522859"/>
                  </a:lnTo>
                  <a:lnTo>
                    <a:pt x="112610" y="756666"/>
                  </a:lnTo>
                  <a:lnTo>
                    <a:pt x="0" y="990473"/>
                  </a:lnTo>
                  <a:lnTo>
                    <a:pt x="294843" y="1134999"/>
                  </a:lnTo>
                  <a:lnTo>
                    <a:pt x="407479" y="1368806"/>
                  </a:lnTo>
                  <a:lnTo>
                    <a:pt x="771906" y="1368806"/>
                  </a:lnTo>
                  <a:lnTo>
                    <a:pt x="1066800" y="1513332"/>
                  </a:lnTo>
                  <a:lnTo>
                    <a:pt x="1361694" y="1368806"/>
                  </a:lnTo>
                  <a:lnTo>
                    <a:pt x="1726183" y="1368806"/>
                  </a:lnTo>
                  <a:lnTo>
                    <a:pt x="1838706" y="1134999"/>
                  </a:lnTo>
                  <a:lnTo>
                    <a:pt x="2133600" y="990473"/>
                  </a:lnTo>
                  <a:lnTo>
                    <a:pt x="2020951" y="756666"/>
                  </a:lnTo>
                  <a:lnTo>
                    <a:pt x="2133600" y="522859"/>
                  </a:lnTo>
                  <a:lnTo>
                    <a:pt x="1838706" y="378333"/>
                  </a:lnTo>
                  <a:lnTo>
                    <a:pt x="1726183" y="144525"/>
                  </a:lnTo>
                  <a:lnTo>
                    <a:pt x="1361694" y="144525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582168" y="3331464"/>
              <a:ext cx="2133600" cy="1513840"/>
            </a:xfrm>
            <a:custGeom>
              <a:avLst/>
              <a:gdLst/>
              <a:ahLst/>
              <a:cxnLst/>
              <a:rect l="l" t="t" r="r" b="b"/>
              <a:pathLst>
                <a:path w="2133600" h="1513839">
                  <a:moveTo>
                    <a:pt x="0" y="522859"/>
                  </a:moveTo>
                  <a:lnTo>
                    <a:pt x="294843" y="378333"/>
                  </a:lnTo>
                  <a:lnTo>
                    <a:pt x="407479" y="144525"/>
                  </a:lnTo>
                  <a:lnTo>
                    <a:pt x="771906" y="144525"/>
                  </a:lnTo>
                  <a:lnTo>
                    <a:pt x="1066800" y="0"/>
                  </a:lnTo>
                  <a:lnTo>
                    <a:pt x="1361694" y="144525"/>
                  </a:lnTo>
                  <a:lnTo>
                    <a:pt x="1726183" y="144525"/>
                  </a:lnTo>
                  <a:lnTo>
                    <a:pt x="1838706" y="378333"/>
                  </a:lnTo>
                  <a:lnTo>
                    <a:pt x="2133600" y="522859"/>
                  </a:lnTo>
                  <a:lnTo>
                    <a:pt x="2020951" y="756666"/>
                  </a:lnTo>
                  <a:lnTo>
                    <a:pt x="2133600" y="990473"/>
                  </a:lnTo>
                  <a:lnTo>
                    <a:pt x="1838706" y="1134999"/>
                  </a:lnTo>
                  <a:lnTo>
                    <a:pt x="1726183" y="1368806"/>
                  </a:lnTo>
                  <a:lnTo>
                    <a:pt x="1361694" y="1368806"/>
                  </a:lnTo>
                  <a:lnTo>
                    <a:pt x="1066800" y="1513332"/>
                  </a:lnTo>
                  <a:lnTo>
                    <a:pt x="771906" y="1368806"/>
                  </a:lnTo>
                  <a:lnTo>
                    <a:pt x="407479" y="1368806"/>
                  </a:lnTo>
                  <a:lnTo>
                    <a:pt x="294843" y="1134999"/>
                  </a:lnTo>
                  <a:lnTo>
                    <a:pt x="0" y="990473"/>
                  </a:lnTo>
                  <a:lnTo>
                    <a:pt x="112610" y="756666"/>
                  </a:lnTo>
                  <a:lnTo>
                    <a:pt x="0" y="522859"/>
                  </a:lnTo>
                  <a:close/>
                </a:path>
              </a:pathLst>
            </a:custGeom>
            <a:ln w="12700">
              <a:solidFill>
                <a:srgbClr val="6C4F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9431" y="3805428"/>
              <a:ext cx="1742694" cy="677418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966927" y="3873245"/>
            <a:ext cx="13671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4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belian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848101" y="3639058"/>
            <a:ext cx="4558665" cy="2210435"/>
            <a:chOff x="2848101" y="3639058"/>
            <a:chExt cx="4558665" cy="2210435"/>
          </a:xfrm>
        </p:grpSpPr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65065" y="4794250"/>
              <a:ext cx="122428" cy="12242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57801" y="4893310"/>
              <a:ext cx="122427" cy="12242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60237" y="3639058"/>
              <a:ext cx="122427" cy="12242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76417" y="3841750"/>
              <a:ext cx="122428" cy="123951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3363467" y="5212080"/>
              <a:ext cx="2667000" cy="637540"/>
            </a:xfrm>
            <a:custGeom>
              <a:avLst/>
              <a:gdLst/>
              <a:ahLst/>
              <a:cxnLst/>
              <a:rect l="l" t="t" r="r" b="b"/>
              <a:pathLst>
                <a:path w="2667000" h="637539">
                  <a:moveTo>
                    <a:pt x="2560828" y="0"/>
                  </a:moveTo>
                  <a:lnTo>
                    <a:pt x="106172" y="0"/>
                  </a:lnTo>
                  <a:lnTo>
                    <a:pt x="64829" y="8338"/>
                  </a:lnTo>
                  <a:lnTo>
                    <a:pt x="31083" y="31083"/>
                  </a:lnTo>
                  <a:lnTo>
                    <a:pt x="8338" y="64829"/>
                  </a:lnTo>
                  <a:lnTo>
                    <a:pt x="0" y="106172"/>
                  </a:lnTo>
                  <a:lnTo>
                    <a:pt x="0" y="530860"/>
                  </a:lnTo>
                  <a:lnTo>
                    <a:pt x="8338" y="572186"/>
                  </a:lnTo>
                  <a:lnTo>
                    <a:pt x="31083" y="605934"/>
                  </a:lnTo>
                  <a:lnTo>
                    <a:pt x="64829" y="628688"/>
                  </a:lnTo>
                  <a:lnTo>
                    <a:pt x="106172" y="637032"/>
                  </a:lnTo>
                  <a:lnTo>
                    <a:pt x="2560828" y="637032"/>
                  </a:lnTo>
                  <a:lnTo>
                    <a:pt x="2602170" y="628688"/>
                  </a:lnTo>
                  <a:lnTo>
                    <a:pt x="2635916" y="605934"/>
                  </a:lnTo>
                  <a:lnTo>
                    <a:pt x="2658661" y="572186"/>
                  </a:lnTo>
                  <a:lnTo>
                    <a:pt x="2667000" y="530860"/>
                  </a:lnTo>
                  <a:lnTo>
                    <a:pt x="2667000" y="106172"/>
                  </a:lnTo>
                  <a:lnTo>
                    <a:pt x="2658661" y="64829"/>
                  </a:lnTo>
                  <a:lnTo>
                    <a:pt x="2635916" y="31083"/>
                  </a:lnTo>
                  <a:lnTo>
                    <a:pt x="2602170" y="8338"/>
                  </a:lnTo>
                  <a:lnTo>
                    <a:pt x="2560828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54451" y="4588764"/>
              <a:ext cx="1098803" cy="1100328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2854451" y="4588764"/>
              <a:ext cx="1099185" cy="1100455"/>
            </a:xfrm>
            <a:custGeom>
              <a:avLst/>
              <a:gdLst/>
              <a:ahLst/>
              <a:cxnLst/>
              <a:rect l="l" t="t" r="r" b="b"/>
              <a:pathLst>
                <a:path w="1099185" h="1100454">
                  <a:moveTo>
                    <a:pt x="0" y="550163"/>
                  </a:moveTo>
                  <a:lnTo>
                    <a:pt x="2016" y="502684"/>
                  </a:lnTo>
                  <a:lnTo>
                    <a:pt x="7957" y="456328"/>
                  </a:lnTo>
                  <a:lnTo>
                    <a:pt x="17656" y="411260"/>
                  </a:lnTo>
                  <a:lnTo>
                    <a:pt x="30949" y="367646"/>
                  </a:lnTo>
                  <a:lnTo>
                    <a:pt x="47670" y="325650"/>
                  </a:lnTo>
                  <a:lnTo>
                    <a:pt x="67656" y="285436"/>
                  </a:lnTo>
                  <a:lnTo>
                    <a:pt x="90740" y="247171"/>
                  </a:lnTo>
                  <a:lnTo>
                    <a:pt x="116758" y="211020"/>
                  </a:lnTo>
                  <a:lnTo>
                    <a:pt x="145544" y="177146"/>
                  </a:lnTo>
                  <a:lnTo>
                    <a:pt x="176935" y="145715"/>
                  </a:lnTo>
                  <a:lnTo>
                    <a:pt x="210764" y="116893"/>
                  </a:lnTo>
                  <a:lnTo>
                    <a:pt x="246868" y="90843"/>
                  </a:lnTo>
                  <a:lnTo>
                    <a:pt x="285080" y="67732"/>
                  </a:lnTo>
                  <a:lnTo>
                    <a:pt x="325236" y="47723"/>
                  </a:lnTo>
                  <a:lnTo>
                    <a:pt x="367171" y="30983"/>
                  </a:lnTo>
                  <a:lnTo>
                    <a:pt x="410720" y="17675"/>
                  </a:lnTo>
                  <a:lnTo>
                    <a:pt x="455718" y="7965"/>
                  </a:lnTo>
                  <a:lnTo>
                    <a:pt x="502000" y="2018"/>
                  </a:lnTo>
                  <a:lnTo>
                    <a:pt x="549401" y="0"/>
                  </a:lnTo>
                  <a:lnTo>
                    <a:pt x="596803" y="2018"/>
                  </a:lnTo>
                  <a:lnTo>
                    <a:pt x="643085" y="7965"/>
                  </a:lnTo>
                  <a:lnTo>
                    <a:pt x="688083" y="17675"/>
                  </a:lnTo>
                  <a:lnTo>
                    <a:pt x="731632" y="30983"/>
                  </a:lnTo>
                  <a:lnTo>
                    <a:pt x="773567" y="47723"/>
                  </a:lnTo>
                  <a:lnTo>
                    <a:pt x="813723" y="67732"/>
                  </a:lnTo>
                  <a:lnTo>
                    <a:pt x="851935" y="90843"/>
                  </a:lnTo>
                  <a:lnTo>
                    <a:pt x="888039" y="116893"/>
                  </a:lnTo>
                  <a:lnTo>
                    <a:pt x="921868" y="145715"/>
                  </a:lnTo>
                  <a:lnTo>
                    <a:pt x="953259" y="177146"/>
                  </a:lnTo>
                  <a:lnTo>
                    <a:pt x="982045" y="211020"/>
                  </a:lnTo>
                  <a:lnTo>
                    <a:pt x="1008063" y="247171"/>
                  </a:lnTo>
                  <a:lnTo>
                    <a:pt x="1031147" y="285436"/>
                  </a:lnTo>
                  <a:lnTo>
                    <a:pt x="1051133" y="325650"/>
                  </a:lnTo>
                  <a:lnTo>
                    <a:pt x="1067854" y="367646"/>
                  </a:lnTo>
                  <a:lnTo>
                    <a:pt x="1081147" y="411260"/>
                  </a:lnTo>
                  <a:lnTo>
                    <a:pt x="1090846" y="456328"/>
                  </a:lnTo>
                  <a:lnTo>
                    <a:pt x="1096787" y="502684"/>
                  </a:lnTo>
                  <a:lnTo>
                    <a:pt x="1098803" y="550163"/>
                  </a:lnTo>
                  <a:lnTo>
                    <a:pt x="1096787" y="597625"/>
                  </a:lnTo>
                  <a:lnTo>
                    <a:pt x="1090846" y="643967"/>
                  </a:lnTo>
                  <a:lnTo>
                    <a:pt x="1081147" y="689024"/>
                  </a:lnTo>
                  <a:lnTo>
                    <a:pt x="1067854" y="732631"/>
                  </a:lnTo>
                  <a:lnTo>
                    <a:pt x="1051133" y="774623"/>
                  </a:lnTo>
                  <a:lnTo>
                    <a:pt x="1031147" y="814834"/>
                  </a:lnTo>
                  <a:lnTo>
                    <a:pt x="1008063" y="853100"/>
                  </a:lnTo>
                  <a:lnTo>
                    <a:pt x="982045" y="889254"/>
                  </a:lnTo>
                  <a:lnTo>
                    <a:pt x="953259" y="923131"/>
                  </a:lnTo>
                  <a:lnTo>
                    <a:pt x="921868" y="954567"/>
                  </a:lnTo>
                  <a:lnTo>
                    <a:pt x="888039" y="983395"/>
                  </a:lnTo>
                  <a:lnTo>
                    <a:pt x="851935" y="1009451"/>
                  </a:lnTo>
                  <a:lnTo>
                    <a:pt x="813723" y="1032569"/>
                  </a:lnTo>
                  <a:lnTo>
                    <a:pt x="773567" y="1052584"/>
                  </a:lnTo>
                  <a:lnTo>
                    <a:pt x="731632" y="1069331"/>
                  </a:lnTo>
                  <a:lnTo>
                    <a:pt x="688083" y="1082644"/>
                  </a:lnTo>
                  <a:lnTo>
                    <a:pt x="643085" y="1092358"/>
                  </a:lnTo>
                  <a:lnTo>
                    <a:pt x="596803" y="1098308"/>
                  </a:lnTo>
                  <a:lnTo>
                    <a:pt x="549401" y="1100328"/>
                  </a:lnTo>
                  <a:lnTo>
                    <a:pt x="502000" y="1098308"/>
                  </a:lnTo>
                  <a:lnTo>
                    <a:pt x="455718" y="1092358"/>
                  </a:lnTo>
                  <a:lnTo>
                    <a:pt x="410720" y="1082644"/>
                  </a:lnTo>
                  <a:lnTo>
                    <a:pt x="367171" y="1069331"/>
                  </a:lnTo>
                  <a:lnTo>
                    <a:pt x="325236" y="1052584"/>
                  </a:lnTo>
                  <a:lnTo>
                    <a:pt x="285080" y="1032569"/>
                  </a:lnTo>
                  <a:lnTo>
                    <a:pt x="246868" y="1009451"/>
                  </a:lnTo>
                  <a:lnTo>
                    <a:pt x="210764" y="983395"/>
                  </a:lnTo>
                  <a:lnTo>
                    <a:pt x="176935" y="954567"/>
                  </a:lnTo>
                  <a:lnTo>
                    <a:pt x="145544" y="923131"/>
                  </a:lnTo>
                  <a:lnTo>
                    <a:pt x="116758" y="889254"/>
                  </a:lnTo>
                  <a:lnTo>
                    <a:pt x="90740" y="853100"/>
                  </a:lnTo>
                  <a:lnTo>
                    <a:pt x="67656" y="814834"/>
                  </a:lnTo>
                  <a:lnTo>
                    <a:pt x="47670" y="774623"/>
                  </a:lnTo>
                  <a:lnTo>
                    <a:pt x="30949" y="732631"/>
                  </a:lnTo>
                  <a:lnTo>
                    <a:pt x="17656" y="689024"/>
                  </a:lnTo>
                  <a:lnTo>
                    <a:pt x="7957" y="643967"/>
                  </a:lnTo>
                  <a:lnTo>
                    <a:pt x="2016" y="597625"/>
                  </a:lnTo>
                  <a:lnTo>
                    <a:pt x="0" y="55016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5036819" y="4387596"/>
              <a:ext cx="2369820" cy="635635"/>
            </a:xfrm>
            <a:custGeom>
              <a:avLst/>
              <a:gdLst/>
              <a:ahLst/>
              <a:cxnLst/>
              <a:rect l="l" t="t" r="r" b="b"/>
              <a:pathLst>
                <a:path w="2369820" h="635635">
                  <a:moveTo>
                    <a:pt x="2263902" y="0"/>
                  </a:moveTo>
                  <a:lnTo>
                    <a:pt x="105917" y="0"/>
                  </a:lnTo>
                  <a:lnTo>
                    <a:pt x="64668" y="8316"/>
                  </a:lnTo>
                  <a:lnTo>
                    <a:pt x="31003" y="31003"/>
                  </a:lnTo>
                  <a:lnTo>
                    <a:pt x="8316" y="64668"/>
                  </a:lnTo>
                  <a:lnTo>
                    <a:pt x="0" y="105917"/>
                  </a:lnTo>
                  <a:lnTo>
                    <a:pt x="0" y="529589"/>
                  </a:lnTo>
                  <a:lnTo>
                    <a:pt x="8316" y="570839"/>
                  </a:lnTo>
                  <a:lnTo>
                    <a:pt x="31003" y="604504"/>
                  </a:lnTo>
                  <a:lnTo>
                    <a:pt x="64668" y="627191"/>
                  </a:lnTo>
                  <a:lnTo>
                    <a:pt x="105917" y="635507"/>
                  </a:lnTo>
                  <a:lnTo>
                    <a:pt x="2263902" y="635507"/>
                  </a:lnTo>
                  <a:lnTo>
                    <a:pt x="2305151" y="627191"/>
                  </a:lnTo>
                  <a:lnTo>
                    <a:pt x="2338816" y="604504"/>
                  </a:lnTo>
                  <a:lnTo>
                    <a:pt x="2361503" y="570839"/>
                  </a:lnTo>
                  <a:lnTo>
                    <a:pt x="2369820" y="529589"/>
                  </a:lnTo>
                  <a:lnTo>
                    <a:pt x="2369820" y="105917"/>
                  </a:lnTo>
                  <a:lnTo>
                    <a:pt x="2361503" y="64668"/>
                  </a:lnTo>
                  <a:lnTo>
                    <a:pt x="2338816" y="31003"/>
                  </a:lnTo>
                  <a:lnTo>
                    <a:pt x="2305151" y="8316"/>
                  </a:lnTo>
                  <a:lnTo>
                    <a:pt x="2263902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0" name="object 4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041394" y="4972558"/>
            <a:ext cx="122427" cy="122428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5316982" y="1916938"/>
            <a:ext cx="734060" cy="328295"/>
            <a:chOff x="5316982" y="1916938"/>
            <a:chExt cx="734060" cy="328295"/>
          </a:xfrm>
        </p:grpSpPr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16982" y="2112010"/>
              <a:ext cx="122427" cy="12242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69382" y="2014474"/>
              <a:ext cx="122427" cy="12242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23306" y="1916938"/>
              <a:ext cx="122428" cy="12395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75706" y="2014474"/>
              <a:ext cx="122428" cy="12242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28106" y="2112010"/>
              <a:ext cx="122428" cy="12242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23306" y="2122678"/>
              <a:ext cx="122428" cy="122427"/>
            </a:xfrm>
            <a:prstGeom prst="rect">
              <a:avLst/>
            </a:prstGeom>
          </p:spPr>
        </p:pic>
      </p:grpSp>
      <p:pic>
        <p:nvPicPr>
          <p:cNvPr id="48" name="object 4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23305" y="2326894"/>
            <a:ext cx="122428" cy="122427"/>
          </a:xfrm>
          <a:prstGeom prst="rect">
            <a:avLst/>
          </a:prstGeom>
        </p:spPr>
      </p:pic>
      <p:sp>
        <p:nvSpPr>
          <p:cNvPr id="49" name="object 49"/>
          <p:cNvSpPr txBox="1"/>
          <p:nvPr/>
        </p:nvSpPr>
        <p:spPr>
          <a:xfrm>
            <a:off x="3883914" y="4538217"/>
            <a:ext cx="3397250" cy="1111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592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Pembelian</a:t>
            </a:r>
            <a:r>
              <a:rPr kumimoji="0" sz="17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non</a:t>
            </a:r>
            <a:r>
              <a:rPr kumimoji="0" sz="17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PKP</a:t>
            </a:r>
            <a:endParaRPr kumimoji="0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Impor</a:t>
            </a:r>
            <a:r>
              <a:rPr kumimoji="0" sz="1700" b="0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oleh</a:t>
            </a:r>
            <a:r>
              <a:rPr kumimoji="0" sz="17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Forwarder</a:t>
            </a:r>
            <a:endParaRPr kumimoji="0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4373626" y="3134867"/>
            <a:ext cx="3734435" cy="1734820"/>
            <a:chOff x="4373626" y="3134867"/>
            <a:chExt cx="3734435" cy="1734820"/>
          </a:xfrm>
        </p:grpSpPr>
        <p:pic>
          <p:nvPicPr>
            <p:cNvPr id="51" name="object 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79976" y="3764279"/>
              <a:ext cx="1098803" cy="1098803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4379976" y="3764279"/>
              <a:ext cx="1099185" cy="1099185"/>
            </a:xfrm>
            <a:custGeom>
              <a:avLst/>
              <a:gdLst/>
              <a:ahLst/>
              <a:cxnLst/>
              <a:rect l="l" t="t" r="r" b="b"/>
              <a:pathLst>
                <a:path w="1099185" h="1099185">
                  <a:moveTo>
                    <a:pt x="0" y="549402"/>
                  </a:moveTo>
                  <a:lnTo>
                    <a:pt x="2016" y="502000"/>
                  </a:lnTo>
                  <a:lnTo>
                    <a:pt x="7957" y="455718"/>
                  </a:lnTo>
                  <a:lnTo>
                    <a:pt x="17656" y="410720"/>
                  </a:lnTo>
                  <a:lnTo>
                    <a:pt x="30949" y="367171"/>
                  </a:lnTo>
                  <a:lnTo>
                    <a:pt x="47670" y="325236"/>
                  </a:lnTo>
                  <a:lnTo>
                    <a:pt x="67656" y="285080"/>
                  </a:lnTo>
                  <a:lnTo>
                    <a:pt x="90740" y="246868"/>
                  </a:lnTo>
                  <a:lnTo>
                    <a:pt x="116758" y="210764"/>
                  </a:lnTo>
                  <a:lnTo>
                    <a:pt x="145544" y="176935"/>
                  </a:lnTo>
                  <a:lnTo>
                    <a:pt x="176935" y="145544"/>
                  </a:lnTo>
                  <a:lnTo>
                    <a:pt x="210764" y="116758"/>
                  </a:lnTo>
                  <a:lnTo>
                    <a:pt x="246868" y="90740"/>
                  </a:lnTo>
                  <a:lnTo>
                    <a:pt x="285080" y="67656"/>
                  </a:lnTo>
                  <a:lnTo>
                    <a:pt x="325236" y="47670"/>
                  </a:lnTo>
                  <a:lnTo>
                    <a:pt x="367171" y="30949"/>
                  </a:lnTo>
                  <a:lnTo>
                    <a:pt x="410720" y="17656"/>
                  </a:lnTo>
                  <a:lnTo>
                    <a:pt x="455718" y="7957"/>
                  </a:lnTo>
                  <a:lnTo>
                    <a:pt x="502000" y="2016"/>
                  </a:lnTo>
                  <a:lnTo>
                    <a:pt x="549401" y="0"/>
                  </a:lnTo>
                  <a:lnTo>
                    <a:pt x="596803" y="2016"/>
                  </a:lnTo>
                  <a:lnTo>
                    <a:pt x="643085" y="7957"/>
                  </a:lnTo>
                  <a:lnTo>
                    <a:pt x="688083" y="17656"/>
                  </a:lnTo>
                  <a:lnTo>
                    <a:pt x="731632" y="30949"/>
                  </a:lnTo>
                  <a:lnTo>
                    <a:pt x="773567" y="47670"/>
                  </a:lnTo>
                  <a:lnTo>
                    <a:pt x="813723" y="67656"/>
                  </a:lnTo>
                  <a:lnTo>
                    <a:pt x="851935" y="90740"/>
                  </a:lnTo>
                  <a:lnTo>
                    <a:pt x="888039" y="116758"/>
                  </a:lnTo>
                  <a:lnTo>
                    <a:pt x="921868" y="145544"/>
                  </a:lnTo>
                  <a:lnTo>
                    <a:pt x="953259" y="176935"/>
                  </a:lnTo>
                  <a:lnTo>
                    <a:pt x="982045" y="210764"/>
                  </a:lnTo>
                  <a:lnTo>
                    <a:pt x="1008063" y="246868"/>
                  </a:lnTo>
                  <a:lnTo>
                    <a:pt x="1031147" y="285080"/>
                  </a:lnTo>
                  <a:lnTo>
                    <a:pt x="1051133" y="325236"/>
                  </a:lnTo>
                  <a:lnTo>
                    <a:pt x="1067854" y="367171"/>
                  </a:lnTo>
                  <a:lnTo>
                    <a:pt x="1081147" y="410720"/>
                  </a:lnTo>
                  <a:lnTo>
                    <a:pt x="1090846" y="455718"/>
                  </a:lnTo>
                  <a:lnTo>
                    <a:pt x="1096787" y="502000"/>
                  </a:lnTo>
                  <a:lnTo>
                    <a:pt x="1098803" y="549402"/>
                  </a:lnTo>
                  <a:lnTo>
                    <a:pt x="1096787" y="596803"/>
                  </a:lnTo>
                  <a:lnTo>
                    <a:pt x="1090846" y="643085"/>
                  </a:lnTo>
                  <a:lnTo>
                    <a:pt x="1081147" y="688083"/>
                  </a:lnTo>
                  <a:lnTo>
                    <a:pt x="1067854" y="731632"/>
                  </a:lnTo>
                  <a:lnTo>
                    <a:pt x="1051133" y="773567"/>
                  </a:lnTo>
                  <a:lnTo>
                    <a:pt x="1031147" y="813723"/>
                  </a:lnTo>
                  <a:lnTo>
                    <a:pt x="1008063" y="851935"/>
                  </a:lnTo>
                  <a:lnTo>
                    <a:pt x="982045" y="888039"/>
                  </a:lnTo>
                  <a:lnTo>
                    <a:pt x="953259" y="921868"/>
                  </a:lnTo>
                  <a:lnTo>
                    <a:pt x="921868" y="953259"/>
                  </a:lnTo>
                  <a:lnTo>
                    <a:pt x="888039" y="982045"/>
                  </a:lnTo>
                  <a:lnTo>
                    <a:pt x="851935" y="1008063"/>
                  </a:lnTo>
                  <a:lnTo>
                    <a:pt x="813723" y="1031147"/>
                  </a:lnTo>
                  <a:lnTo>
                    <a:pt x="773567" y="1051133"/>
                  </a:lnTo>
                  <a:lnTo>
                    <a:pt x="731632" y="1067854"/>
                  </a:lnTo>
                  <a:lnTo>
                    <a:pt x="688083" y="1081147"/>
                  </a:lnTo>
                  <a:lnTo>
                    <a:pt x="643085" y="1090846"/>
                  </a:lnTo>
                  <a:lnTo>
                    <a:pt x="596803" y="1096787"/>
                  </a:lnTo>
                  <a:lnTo>
                    <a:pt x="549401" y="1098804"/>
                  </a:lnTo>
                  <a:lnTo>
                    <a:pt x="502000" y="1096787"/>
                  </a:lnTo>
                  <a:lnTo>
                    <a:pt x="455718" y="1090846"/>
                  </a:lnTo>
                  <a:lnTo>
                    <a:pt x="410720" y="1081147"/>
                  </a:lnTo>
                  <a:lnTo>
                    <a:pt x="367171" y="1067854"/>
                  </a:lnTo>
                  <a:lnTo>
                    <a:pt x="325236" y="1051133"/>
                  </a:lnTo>
                  <a:lnTo>
                    <a:pt x="285080" y="1031147"/>
                  </a:lnTo>
                  <a:lnTo>
                    <a:pt x="246868" y="1008063"/>
                  </a:lnTo>
                  <a:lnTo>
                    <a:pt x="210764" y="982045"/>
                  </a:lnTo>
                  <a:lnTo>
                    <a:pt x="176935" y="953259"/>
                  </a:lnTo>
                  <a:lnTo>
                    <a:pt x="145544" y="921868"/>
                  </a:lnTo>
                  <a:lnTo>
                    <a:pt x="116758" y="888039"/>
                  </a:lnTo>
                  <a:lnTo>
                    <a:pt x="90740" y="851935"/>
                  </a:lnTo>
                  <a:lnTo>
                    <a:pt x="67656" y="813723"/>
                  </a:lnTo>
                  <a:lnTo>
                    <a:pt x="47670" y="773567"/>
                  </a:lnTo>
                  <a:lnTo>
                    <a:pt x="30949" y="731632"/>
                  </a:lnTo>
                  <a:lnTo>
                    <a:pt x="17656" y="688083"/>
                  </a:lnTo>
                  <a:lnTo>
                    <a:pt x="7957" y="643085"/>
                  </a:lnTo>
                  <a:lnTo>
                    <a:pt x="2016" y="596803"/>
                  </a:lnTo>
                  <a:lnTo>
                    <a:pt x="0" y="54940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5736336" y="3134867"/>
              <a:ext cx="2371725" cy="635635"/>
            </a:xfrm>
            <a:custGeom>
              <a:avLst/>
              <a:gdLst/>
              <a:ahLst/>
              <a:cxnLst/>
              <a:rect l="l" t="t" r="r" b="b"/>
              <a:pathLst>
                <a:path w="2371725" h="635635">
                  <a:moveTo>
                    <a:pt x="2265425" y="0"/>
                  </a:moveTo>
                  <a:lnTo>
                    <a:pt x="105917" y="0"/>
                  </a:lnTo>
                  <a:lnTo>
                    <a:pt x="64668" y="8316"/>
                  </a:lnTo>
                  <a:lnTo>
                    <a:pt x="31003" y="31003"/>
                  </a:lnTo>
                  <a:lnTo>
                    <a:pt x="8316" y="64668"/>
                  </a:lnTo>
                  <a:lnTo>
                    <a:pt x="0" y="105918"/>
                  </a:lnTo>
                  <a:lnTo>
                    <a:pt x="0" y="529590"/>
                  </a:lnTo>
                  <a:lnTo>
                    <a:pt x="8316" y="570839"/>
                  </a:lnTo>
                  <a:lnTo>
                    <a:pt x="31003" y="604504"/>
                  </a:lnTo>
                  <a:lnTo>
                    <a:pt x="64668" y="627191"/>
                  </a:lnTo>
                  <a:lnTo>
                    <a:pt x="105917" y="635508"/>
                  </a:lnTo>
                  <a:lnTo>
                    <a:pt x="2265425" y="635508"/>
                  </a:lnTo>
                  <a:lnTo>
                    <a:pt x="2306675" y="627191"/>
                  </a:lnTo>
                  <a:lnTo>
                    <a:pt x="2340340" y="604504"/>
                  </a:lnTo>
                  <a:lnTo>
                    <a:pt x="2363027" y="570839"/>
                  </a:lnTo>
                  <a:lnTo>
                    <a:pt x="2371343" y="529590"/>
                  </a:lnTo>
                  <a:lnTo>
                    <a:pt x="2371343" y="105918"/>
                  </a:lnTo>
                  <a:lnTo>
                    <a:pt x="2363027" y="64668"/>
                  </a:lnTo>
                  <a:lnTo>
                    <a:pt x="2340340" y="31003"/>
                  </a:lnTo>
                  <a:lnTo>
                    <a:pt x="2306675" y="8316"/>
                  </a:lnTo>
                  <a:lnTo>
                    <a:pt x="226542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6257671" y="3286125"/>
            <a:ext cx="124269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PECAH</a:t>
            </a:r>
            <a:r>
              <a:rPr kumimoji="0" sz="17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Omset</a:t>
            </a:r>
            <a:endParaRPr kumimoji="0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5073141" y="2505201"/>
            <a:ext cx="1111885" cy="1113155"/>
            <a:chOff x="5073141" y="2505201"/>
            <a:chExt cx="1111885" cy="1113155"/>
          </a:xfrm>
        </p:grpSpPr>
        <p:pic>
          <p:nvPicPr>
            <p:cNvPr id="56" name="object 5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079491" y="2511551"/>
              <a:ext cx="1098804" cy="1100328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5079491" y="2511551"/>
              <a:ext cx="1099185" cy="1100455"/>
            </a:xfrm>
            <a:custGeom>
              <a:avLst/>
              <a:gdLst/>
              <a:ahLst/>
              <a:cxnLst/>
              <a:rect l="l" t="t" r="r" b="b"/>
              <a:pathLst>
                <a:path w="1099185" h="1100454">
                  <a:moveTo>
                    <a:pt x="0" y="550163"/>
                  </a:moveTo>
                  <a:lnTo>
                    <a:pt x="2016" y="502702"/>
                  </a:lnTo>
                  <a:lnTo>
                    <a:pt x="7957" y="456360"/>
                  </a:lnTo>
                  <a:lnTo>
                    <a:pt x="17656" y="411303"/>
                  </a:lnTo>
                  <a:lnTo>
                    <a:pt x="30949" y="367696"/>
                  </a:lnTo>
                  <a:lnTo>
                    <a:pt x="47670" y="325704"/>
                  </a:lnTo>
                  <a:lnTo>
                    <a:pt x="67656" y="285493"/>
                  </a:lnTo>
                  <a:lnTo>
                    <a:pt x="90740" y="247227"/>
                  </a:lnTo>
                  <a:lnTo>
                    <a:pt x="116758" y="211073"/>
                  </a:lnTo>
                  <a:lnTo>
                    <a:pt x="145544" y="177196"/>
                  </a:lnTo>
                  <a:lnTo>
                    <a:pt x="176935" y="145760"/>
                  </a:lnTo>
                  <a:lnTo>
                    <a:pt x="210764" y="116932"/>
                  </a:lnTo>
                  <a:lnTo>
                    <a:pt x="246868" y="90876"/>
                  </a:lnTo>
                  <a:lnTo>
                    <a:pt x="285080" y="67758"/>
                  </a:lnTo>
                  <a:lnTo>
                    <a:pt x="325236" y="47743"/>
                  </a:lnTo>
                  <a:lnTo>
                    <a:pt x="367171" y="30996"/>
                  </a:lnTo>
                  <a:lnTo>
                    <a:pt x="410720" y="17683"/>
                  </a:lnTo>
                  <a:lnTo>
                    <a:pt x="455718" y="7969"/>
                  </a:lnTo>
                  <a:lnTo>
                    <a:pt x="502000" y="2019"/>
                  </a:lnTo>
                  <a:lnTo>
                    <a:pt x="549402" y="0"/>
                  </a:lnTo>
                  <a:lnTo>
                    <a:pt x="596803" y="2019"/>
                  </a:lnTo>
                  <a:lnTo>
                    <a:pt x="643085" y="7969"/>
                  </a:lnTo>
                  <a:lnTo>
                    <a:pt x="688083" y="17683"/>
                  </a:lnTo>
                  <a:lnTo>
                    <a:pt x="731632" y="30996"/>
                  </a:lnTo>
                  <a:lnTo>
                    <a:pt x="773567" y="47743"/>
                  </a:lnTo>
                  <a:lnTo>
                    <a:pt x="813723" y="67758"/>
                  </a:lnTo>
                  <a:lnTo>
                    <a:pt x="851935" y="90876"/>
                  </a:lnTo>
                  <a:lnTo>
                    <a:pt x="888039" y="116932"/>
                  </a:lnTo>
                  <a:lnTo>
                    <a:pt x="921868" y="145760"/>
                  </a:lnTo>
                  <a:lnTo>
                    <a:pt x="953259" y="177196"/>
                  </a:lnTo>
                  <a:lnTo>
                    <a:pt x="982045" y="211073"/>
                  </a:lnTo>
                  <a:lnTo>
                    <a:pt x="1008063" y="247227"/>
                  </a:lnTo>
                  <a:lnTo>
                    <a:pt x="1031147" y="285493"/>
                  </a:lnTo>
                  <a:lnTo>
                    <a:pt x="1051133" y="325704"/>
                  </a:lnTo>
                  <a:lnTo>
                    <a:pt x="1067854" y="367696"/>
                  </a:lnTo>
                  <a:lnTo>
                    <a:pt x="1081147" y="411303"/>
                  </a:lnTo>
                  <a:lnTo>
                    <a:pt x="1090846" y="456360"/>
                  </a:lnTo>
                  <a:lnTo>
                    <a:pt x="1096787" y="502702"/>
                  </a:lnTo>
                  <a:lnTo>
                    <a:pt x="1098804" y="550163"/>
                  </a:lnTo>
                  <a:lnTo>
                    <a:pt x="1096787" y="597625"/>
                  </a:lnTo>
                  <a:lnTo>
                    <a:pt x="1090846" y="643967"/>
                  </a:lnTo>
                  <a:lnTo>
                    <a:pt x="1081147" y="689024"/>
                  </a:lnTo>
                  <a:lnTo>
                    <a:pt x="1067854" y="732631"/>
                  </a:lnTo>
                  <a:lnTo>
                    <a:pt x="1051133" y="774623"/>
                  </a:lnTo>
                  <a:lnTo>
                    <a:pt x="1031147" y="814834"/>
                  </a:lnTo>
                  <a:lnTo>
                    <a:pt x="1008063" y="853100"/>
                  </a:lnTo>
                  <a:lnTo>
                    <a:pt x="982045" y="889254"/>
                  </a:lnTo>
                  <a:lnTo>
                    <a:pt x="953259" y="923131"/>
                  </a:lnTo>
                  <a:lnTo>
                    <a:pt x="921868" y="954567"/>
                  </a:lnTo>
                  <a:lnTo>
                    <a:pt x="888039" y="983395"/>
                  </a:lnTo>
                  <a:lnTo>
                    <a:pt x="851935" y="1009451"/>
                  </a:lnTo>
                  <a:lnTo>
                    <a:pt x="813723" y="1032569"/>
                  </a:lnTo>
                  <a:lnTo>
                    <a:pt x="773567" y="1052584"/>
                  </a:lnTo>
                  <a:lnTo>
                    <a:pt x="731632" y="1069331"/>
                  </a:lnTo>
                  <a:lnTo>
                    <a:pt x="688083" y="1082644"/>
                  </a:lnTo>
                  <a:lnTo>
                    <a:pt x="643085" y="1092358"/>
                  </a:lnTo>
                  <a:lnTo>
                    <a:pt x="596803" y="1098308"/>
                  </a:lnTo>
                  <a:lnTo>
                    <a:pt x="549402" y="1100328"/>
                  </a:lnTo>
                  <a:lnTo>
                    <a:pt x="502000" y="1098308"/>
                  </a:lnTo>
                  <a:lnTo>
                    <a:pt x="455718" y="1092358"/>
                  </a:lnTo>
                  <a:lnTo>
                    <a:pt x="410720" y="1082644"/>
                  </a:lnTo>
                  <a:lnTo>
                    <a:pt x="367171" y="1069331"/>
                  </a:lnTo>
                  <a:lnTo>
                    <a:pt x="325236" y="1052584"/>
                  </a:lnTo>
                  <a:lnTo>
                    <a:pt x="285080" y="1032569"/>
                  </a:lnTo>
                  <a:lnTo>
                    <a:pt x="246868" y="1009451"/>
                  </a:lnTo>
                  <a:lnTo>
                    <a:pt x="210764" y="983395"/>
                  </a:lnTo>
                  <a:lnTo>
                    <a:pt x="176935" y="954567"/>
                  </a:lnTo>
                  <a:lnTo>
                    <a:pt x="145544" y="923131"/>
                  </a:lnTo>
                  <a:lnTo>
                    <a:pt x="116758" y="889254"/>
                  </a:lnTo>
                  <a:lnTo>
                    <a:pt x="90740" y="853100"/>
                  </a:lnTo>
                  <a:lnTo>
                    <a:pt x="67656" y="814834"/>
                  </a:lnTo>
                  <a:lnTo>
                    <a:pt x="47670" y="774623"/>
                  </a:lnTo>
                  <a:lnTo>
                    <a:pt x="30949" y="732631"/>
                  </a:lnTo>
                  <a:lnTo>
                    <a:pt x="17656" y="689024"/>
                  </a:lnTo>
                  <a:lnTo>
                    <a:pt x="7957" y="643967"/>
                  </a:lnTo>
                  <a:lnTo>
                    <a:pt x="2016" y="597625"/>
                  </a:lnTo>
                  <a:lnTo>
                    <a:pt x="0" y="55016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295FE106-D7F2-4AE9-B9DC-C208F183BEA9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20145" y="155447"/>
            <a:ext cx="1199515" cy="641985"/>
            <a:chOff x="10820145" y="155447"/>
            <a:chExt cx="1199515" cy="6419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80016" y="155447"/>
              <a:ext cx="639406" cy="64158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455929" y="0"/>
                  </a:moveTo>
                  <a:lnTo>
                    <a:pt x="72898" y="0"/>
                  </a:lnTo>
                  <a:lnTo>
                    <a:pt x="44523" y="5728"/>
                  </a:lnTo>
                  <a:lnTo>
                    <a:pt x="21351" y="21351"/>
                  </a:lnTo>
                  <a:lnTo>
                    <a:pt x="5728" y="44523"/>
                  </a:lnTo>
                  <a:lnTo>
                    <a:pt x="0" y="72898"/>
                  </a:lnTo>
                  <a:lnTo>
                    <a:pt x="0" y="364489"/>
                  </a:lnTo>
                  <a:lnTo>
                    <a:pt x="5728" y="392864"/>
                  </a:lnTo>
                  <a:lnTo>
                    <a:pt x="21351" y="416036"/>
                  </a:lnTo>
                  <a:lnTo>
                    <a:pt x="44523" y="431659"/>
                  </a:lnTo>
                  <a:lnTo>
                    <a:pt x="72898" y="437388"/>
                  </a:lnTo>
                  <a:lnTo>
                    <a:pt x="455929" y="437388"/>
                  </a:lnTo>
                  <a:lnTo>
                    <a:pt x="484304" y="431659"/>
                  </a:lnTo>
                  <a:lnTo>
                    <a:pt x="507476" y="416036"/>
                  </a:lnTo>
                  <a:lnTo>
                    <a:pt x="523099" y="392864"/>
                  </a:lnTo>
                  <a:lnTo>
                    <a:pt x="528827" y="364489"/>
                  </a:lnTo>
                  <a:lnTo>
                    <a:pt x="528827" y="72898"/>
                  </a:lnTo>
                  <a:lnTo>
                    <a:pt x="523099" y="44523"/>
                  </a:lnTo>
                  <a:lnTo>
                    <a:pt x="507476" y="21351"/>
                  </a:lnTo>
                  <a:lnTo>
                    <a:pt x="484304" y="5728"/>
                  </a:lnTo>
                  <a:lnTo>
                    <a:pt x="455929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0" y="72898"/>
                  </a:moveTo>
                  <a:lnTo>
                    <a:pt x="5728" y="44523"/>
                  </a:lnTo>
                  <a:lnTo>
                    <a:pt x="21351" y="21351"/>
                  </a:lnTo>
                  <a:lnTo>
                    <a:pt x="44523" y="5728"/>
                  </a:lnTo>
                  <a:lnTo>
                    <a:pt x="72898" y="0"/>
                  </a:lnTo>
                  <a:lnTo>
                    <a:pt x="455929" y="0"/>
                  </a:lnTo>
                  <a:lnTo>
                    <a:pt x="484304" y="5728"/>
                  </a:lnTo>
                  <a:lnTo>
                    <a:pt x="507476" y="21351"/>
                  </a:lnTo>
                  <a:lnTo>
                    <a:pt x="523099" y="44523"/>
                  </a:lnTo>
                  <a:lnTo>
                    <a:pt x="528827" y="72898"/>
                  </a:lnTo>
                  <a:lnTo>
                    <a:pt x="528827" y="364489"/>
                  </a:lnTo>
                  <a:lnTo>
                    <a:pt x="523099" y="392864"/>
                  </a:lnTo>
                  <a:lnTo>
                    <a:pt x="507476" y="416036"/>
                  </a:lnTo>
                  <a:lnTo>
                    <a:pt x="484304" y="431659"/>
                  </a:lnTo>
                  <a:lnTo>
                    <a:pt x="455929" y="437388"/>
                  </a:lnTo>
                  <a:lnTo>
                    <a:pt x="72898" y="437388"/>
                  </a:lnTo>
                  <a:lnTo>
                    <a:pt x="44523" y="431659"/>
                  </a:lnTo>
                  <a:lnTo>
                    <a:pt x="21351" y="416036"/>
                  </a:lnTo>
                  <a:lnTo>
                    <a:pt x="5728" y="392864"/>
                  </a:lnTo>
                  <a:lnTo>
                    <a:pt x="0" y="364489"/>
                  </a:lnTo>
                  <a:lnTo>
                    <a:pt x="0" y="72898"/>
                  </a:lnTo>
                  <a:close/>
                </a:path>
              </a:pathLst>
            </a:custGeom>
            <a:ln w="127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941557" y="391795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21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8204" y="24383"/>
            <a:ext cx="5266690" cy="1229360"/>
            <a:chOff x="108204" y="24383"/>
            <a:chExt cx="5266690" cy="1229360"/>
          </a:xfrm>
        </p:grpSpPr>
        <p:sp>
          <p:nvSpPr>
            <p:cNvPr id="16" name="object 16"/>
            <p:cNvSpPr/>
            <p:nvPr/>
          </p:nvSpPr>
          <p:spPr>
            <a:xfrm>
              <a:off x="351281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4" y="24383"/>
              <a:ext cx="2492502" cy="12291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9487" y="24383"/>
              <a:ext cx="3374898" cy="1229106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36232" y="165354"/>
            <a:ext cx="4779645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75"/>
              </a:spcBef>
            </a:pP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Sumber</a:t>
            </a:r>
            <a:r>
              <a:rPr sz="44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25" dirty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sz="44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SP2DK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429" y="39623"/>
            <a:ext cx="8062595" cy="1229360"/>
            <a:chOff x="3429" y="39623"/>
            <a:chExt cx="8062595" cy="1229360"/>
          </a:xfrm>
        </p:grpSpPr>
        <p:sp>
          <p:nvSpPr>
            <p:cNvPr id="21" name="object 21"/>
            <p:cNvSpPr/>
            <p:nvPr/>
          </p:nvSpPr>
          <p:spPr>
            <a:xfrm>
              <a:off x="12954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2954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5231130" y="182118"/>
              <a:ext cx="2656840" cy="769620"/>
            </a:xfrm>
            <a:custGeom>
              <a:avLst/>
              <a:gdLst/>
              <a:ahLst/>
              <a:cxnLst/>
              <a:rect l="l" t="t" r="r" b="b"/>
              <a:pathLst>
                <a:path w="2656840" h="769619">
                  <a:moveTo>
                    <a:pt x="2656331" y="0"/>
                  </a:moveTo>
                  <a:lnTo>
                    <a:pt x="0" y="0"/>
                  </a:lnTo>
                  <a:lnTo>
                    <a:pt x="0" y="769619"/>
                  </a:lnTo>
                  <a:lnTo>
                    <a:pt x="2656331" y="769619"/>
                  </a:lnTo>
                  <a:lnTo>
                    <a:pt x="2656331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65775" y="39623"/>
              <a:ext cx="2999994" cy="1229105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231129" y="182118"/>
            <a:ext cx="2656840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189865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Equalisasi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7263" y="839685"/>
            <a:ext cx="9930384" cy="5736336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402336" y="1034796"/>
            <a:ext cx="10822305" cy="5727700"/>
            <a:chOff x="402336" y="1034796"/>
            <a:chExt cx="10822305" cy="5727700"/>
          </a:xfrm>
        </p:grpSpPr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2336" y="1034796"/>
              <a:ext cx="9360407" cy="516635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1703" y="3293338"/>
              <a:ext cx="707148" cy="70563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483238" y="3566365"/>
              <a:ext cx="195580" cy="198120"/>
            </a:xfrm>
            <a:custGeom>
              <a:avLst/>
              <a:gdLst/>
              <a:ahLst/>
              <a:cxnLst/>
              <a:rect l="l" t="t" r="r" b="b"/>
              <a:pathLst>
                <a:path w="195580" h="198120">
                  <a:moveTo>
                    <a:pt x="52945" y="0"/>
                  </a:moveTo>
                  <a:lnTo>
                    <a:pt x="0" y="50402"/>
                  </a:lnTo>
                  <a:lnTo>
                    <a:pt x="143496" y="197694"/>
                  </a:lnTo>
                  <a:lnTo>
                    <a:pt x="195473" y="145850"/>
                  </a:lnTo>
                  <a:lnTo>
                    <a:pt x="5294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53896" y="3669766"/>
              <a:ext cx="559333" cy="55933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491612" y="3882891"/>
              <a:ext cx="147955" cy="149860"/>
            </a:xfrm>
            <a:custGeom>
              <a:avLst/>
              <a:gdLst/>
              <a:ahLst/>
              <a:cxnLst/>
              <a:rect l="l" t="t" r="r" b="b"/>
              <a:pathLst>
                <a:path w="147955" h="149860">
                  <a:moveTo>
                    <a:pt x="40009" y="0"/>
                  </a:moveTo>
                  <a:lnTo>
                    <a:pt x="0" y="38183"/>
                  </a:lnTo>
                  <a:lnTo>
                    <a:pt x="108435" y="149768"/>
                  </a:lnTo>
                  <a:lnTo>
                    <a:pt x="147712" y="110493"/>
                  </a:lnTo>
                  <a:lnTo>
                    <a:pt x="40009" y="0"/>
                  </a:lnTo>
                  <a:close/>
                </a:path>
              </a:pathLst>
            </a:custGeom>
            <a:solidFill>
              <a:srgbClr val="38562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89175" y="3819131"/>
              <a:ext cx="707148" cy="70714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830710" y="4092767"/>
              <a:ext cx="195580" cy="198755"/>
            </a:xfrm>
            <a:custGeom>
              <a:avLst/>
              <a:gdLst/>
              <a:ahLst/>
              <a:cxnLst/>
              <a:rect l="l" t="t" r="r" b="b"/>
              <a:pathLst>
                <a:path w="195580" h="198754">
                  <a:moveTo>
                    <a:pt x="52945" y="0"/>
                  </a:moveTo>
                  <a:lnTo>
                    <a:pt x="0" y="50529"/>
                  </a:lnTo>
                  <a:lnTo>
                    <a:pt x="143496" y="198194"/>
                  </a:lnTo>
                  <a:lnTo>
                    <a:pt x="195473" y="146219"/>
                  </a:lnTo>
                  <a:lnTo>
                    <a:pt x="5294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58824" y="4244314"/>
              <a:ext cx="705637" cy="70563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300318" y="4517341"/>
              <a:ext cx="195580" cy="198120"/>
            </a:xfrm>
            <a:custGeom>
              <a:avLst/>
              <a:gdLst/>
              <a:ahLst/>
              <a:cxnLst/>
              <a:rect l="l" t="t" r="r" b="b"/>
              <a:pathLst>
                <a:path w="195580" h="198120">
                  <a:moveTo>
                    <a:pt x="52812" y="0"/>
                  </a:moveTo>
                  <a:lnTo>
                    <a:pt x="0" y="50402"/>
                  </a:lnTo>
                  <a:lnTo>
                    <a:pt x="143135" y="197694"/>
                  </a:lnTo>
                  <a:lnTo>
                    <a:pt x="194981" y="145850"/>
                  </a:lnTo>
                  <a:lnTo>
                    <a:pt x="52812" y="0"/>
                  </a:lnTo>
                  <a:close/>
                </a:path>
              </a:pathLst>
            </a:custGeom>
            <a:solidFill>
              <a:srgbClr val="843B0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77924" y="2514574"/>
              <a:ext cx="705637" cy="70563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719418" y="2787601"/>
              <a:ext cx="195580" cy="198120"/>
            </a:xfrm>
            <a:custGeom>
              <a:avLst/>
              <a:gdLst/>
              <a:ahLst/>
              <a:cxnLst/>
              <a:rect l="l" t="t" r="r" b="b"/>
              <a:pathLst>
                <a:path w="195580" h="198119">
                  <a:moveTo>
                    <a:pt x="52812" y="0"/>
                  </a:moveTo>
                  <a:lnTo>
                    <a:pt x="0" y="50402"/>
                  </a:lnTo>
                  <a:lnTo>
                    <a:pt x="143135" y="197694"/>
                  </a:lnTo>
                  <a:lnTo>
                    <a:pt x="194981" y="145851"/>
                  </a:lnTo>
                  <a:lnTo>
                    <a:pt x="52812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9" name="object 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80744" y="2923006"/>
              <a:ext cx="531901" cy="531901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417751" y="3124900"/>
              <a:ext cx="139065" cy="140970"/>
            </a:xfrm>
            <a:custGeom>
              <a:avLst/>
              <a:gdLst/>
              <a:ahLst/>
              <a:cxnLst/>
              <a:rect l="l" t="t" r="r" b="b"/>
              <a:pathLst>
                <a:path w="139065" h="140970">
                  <a:moveTo>
                    <a:pt x="37608" y="0"/>
                  </a:moveTo>
                  <a:lnTo>
                    <a:pt x="0" y="35892"/>
                  </a:lnTo>
                  <a:lnTo>
                    <a:pt x="101929" y="140782"/>
                  </a:lnTo>
                  <a:lnTo>
                    <a:pt x="138850" y="103863"/>
                  </a:lnTo>
                  <a:lnTo>
                    <a:pt x="3760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75816" y="4652784"/>
              <a:ext cx="582155" cy="58215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614122" y="4760397"/>
              <a:ext cx="457200" cy="321310"/>
            </a:xfrm>
            <a:custGeom>
              <a:avLst/>
              <a:gdLst/>
              <a:ahLst/>
              <a:cxnLst/>
              <a:rect l="l" t="t" r="r" b="b"/>
              <a:pathLst>
                <a:path w="457200" h="321310">
                  <a:moveTo>
                    <a:pt x="416647" y="0"/>
                  </a:moveTo>
                  <a:lnTo>
                    <a:pt x="163594" y="239567"/>
                  </a:lnTo>
                  <a:lnTo>
                    <a:pt x="42009" y="114833"/>
                  </a:lnTo>
                  <a:lnTo>
                    <a:pt x="0" y="154926"/>
                  </a:lnTo>
                  <a:lnTo>
                    <a:pt x="161617" y="321238"/>
                  </a:lnTo>
                  <a:lnTo>
                    <a:pt x="204122" y="281640"/>
                  </a:lnTo>
                  <a:lnTo>
                    <a:pt x="456681" y="41577"/>
                  </a:lnTo>
                  <a:lnTo>
                    <a:pt x="4166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7478267" y="2540508"/>
              <a:ext cx="3740150" cy="3528060"/>
            </a:xfrm>
            <a:custGeom>
              <a:avLst/>
              <a:gdLst/>
              <a:ahLst/>
              <a:cxnLst/>
              <a:rect l="l" t="t" r="r" b="b"/>
              <a:pathLst>
                <a:path w="3740150" h="3528060">
                  <a:moveTo>
                    <a:pt x="1869948" y="0"/>
                  </a:moveTo>
                  <a:lnTo>
                    <a:pt x="1353057" y="336930"/>
                  </a:lnTo>
                  <a:lnTo>
                    <a:pt x="714248" y="336930"/>
                  </a:lnTo>
                  <a:lnTo>
                    <a:pt x="516762" y="882014"/>
                  </a:lnTo>
                  <a:lnTo>
                    <a:pt x="0" y="1218945"/>
                  </a:lnTo>
                  <a:lnTo>
                    <a:pt x="197357" y="1764029"/>
                  </a:lnTo>
                  <a:lnTo>
                    <a:pt x="0" y="2309114"/>
                  </a:lnTo>
                  <a:lnTo>
                    <a:pt x="516762" y="2646044"/>
                  </a:lnTo>
                  <a:lnTo>
                    <a:pt x="714248" y="3191167"/>
                  </a:lnTo>
                  <a:lnTo>
                    <a:pt x="1353057" y="3191179"/>
                  </a:lnTo>
                  <a:lnTo>
                    <a:pt x="1869948" y="3528059"/>
                  </a:lnTo>
                  <a:lnTo>
                    <a:pt x="2386837" y="3191179"/>
                  </a:lnTo>
                  <a:lnTo>
                    <a:pt x="3025648" y="3191167"/>
                  </a:lnTo>
                  <a:lnTo>
                    <a:pt x="3223132" y="2646044"/>
                  </a:lnTo>
                  <a:lnTo>
                    <a:pt x="3739896" y="2309114"/>
                  </a:lnTo>
                  <a:lnTo>
                    <a:pt x="3542537" y="1764029"/>
                  </a:lnTo>
                  <a:lnTo>
                    <a:pt x="3739896" y="1218945"/>
                  </a:lnTo>
                  <a:lnTo>
                    <a:pt x="3223132" y="882014"/>
                  </a:lnTo>
                  <a:lnTo>
                    <a:pt x="3025648" y="336930"/>
                  </a:lnTo>
                  <a:lnTo>
                    <a:pt x="2386837" y="336930"/>
                  </a:lnTo>
                  <a:lnTo>
                    <a:pt x="1869948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7478267" y="2540508"/>
              <a:ext cx="3740150" cy="3528060"/>
            </a:xfrm>
            <a:custGeom>
              <a:avLst/>
              <a:gdLst/>
              <a:ahLst/>
              <a:cxnLst/>
              <a:rect l="l" t="t" r="r" b="b"/>
              <a:pathLst>
                <a:path w="3740150" h="3528060">
                  <a:moveTo>
                    <a:pt x="0" y="1218945"/>
                  </a:moveTo>
                  <a:lnTo>
                    <a:pt x="516762" y="882014"/>
                  </a:lnTo>
                  <a:lnTo>
                    <a:pt x="714248" y="336930"/>
                  </a:lnTo>
                  <a:lnTo>
                    <a:pt x="1353057" y="336930"/>
                  </a:lnTo>
                  <a:lnTo>
                    <a:pt x="1869948" y="0"/>
                  </a:lnTo>
                  <a:lnTo>
                    <a:pt x="2386837" y="336930"/>
                  </a:lnTo>
                  <a:lnTo>
                    <a:pt x="3025648" y="336930"/>
                  </a:lnTo>
                  <a:lnTo>
                    <a:pt x="3223132" y="882014"/>
                  </a:lnTo>
                  <a:lnTo>
                    <a:pt x="3739896" y="1218945"/>
                  </a:lnTo>
                  <a:lnTo>
                    <a:pt x="3542537" y="1764029"/>
                  </a:lnTo>
                  <a:lnTo>
                    <a:pt x="3739896" y="2309114"/>
                  </a:lnTo>
                  <a:lnTo>
                    <a:pt x="3223132" y="2646044"/>
                  </a:lnTo>
                  <a:lnTo>
                    <a:pt x="3025648" y="3191167"/>
                  </a:lnTo>
                  <a:lnTo>
                    <a:pt x="2386837" y="3191179"/>
                  </a:lnTo>
                  <a:lnTo>
                    <a:pt x="1869948" y="3528059"/>
                  </a:lnTo>
                  <a:lnTo>
                    <a:pt x="1353057" y="3191179"/>
                  </a:lnTo>
                  <a:lnTo>
                    <a:pt x="714248" y="3191167"/>
                  </a:lnTo>
                  <a:lnTo>
                    <a:pt x="516762" y="2646044"/>
                  </a:lnTo>
                  <a:lnTo>
                    <a:pt x="0" y="2309114"/>
                  </a:lnTo>
                  <a:lnTo>
                    <a:pt x="197357" y="1764029"/>
                  </a:lnTo>
                  <a:lnTo>
                    <a:pt x="0" y="1218945"/>
                  </a:lnTo>
                  <a:close/>
                </a:path>
              </a:pathLst>
            </a:custGeom>
            <a:ln w="12700">
              <a:solidFill>
                <a:srgbClr val="213E5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object 4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799831" y="4913382"/>
              <a:ext cx="3297935" cy="184861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89036" y="5167884"/>
              <a:ext cx="2479548" cy="1405128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7835645" y="5057140"/>
              <a:ext cx="3177540" cy="1620520"/>
            </a:xfrm>
            <a:custGeom>
              <a:avLst/>
              <a:gdLst/>
              <a:ahLst/>
              <a:cxnLst/>
              <a:rect l="l" t="t" r="r" b="b"/>
              <a:pathLst>
                <a:path w="3177540" h="1620520">
                  <a:moveTo>
                    <a:pt x="3177539" y="0"/>
                  </a:moveTo>
                  <a:lnTo>
                    <a:pt x="3169046" y="42068"/>
                  </a:lnTo>
                  <a:lnTo>
                    <a:pt x="3145885" y="76422"/>
                  </a:lnTo>
                  <a:lnTo>
                    <a:pt x="3111531" y="99583"/>
                  </a:lnTo>
                  <a:lnTo>
                    <a:pt x="3069462" y="108077"/>
                  </a:lnTo>
                  <a:lnTo>
                    <a:pt x="107950" y="108077"/>
                  </a:lnTo>
                  <a:lnTo>
                    <a:pt x="65954" y="116568"/>
                  </a:lnTo>
                  <a:lnTo>
                    <a:pt x="31638" y="139715"/>
                  </a:lnTo>
                  <a:lnTo>
                    <a:pt x="8491" y="174031"/>
                  </a:lnTo>
                  <a:lnTo>
                    <a:pt x="0" y="216027"/>
                  </a:lnTo>
                  <a:lnTo>
                    <a:pt x="0" y="1512252"/>
                  </a:lnTo>
                  <a:lnTo>
                    <a:pt x="8491" y="1554295"/>
                  </a:lnTo>
                  <a:lnTo>
                    <a:pt x="31638" y="1588628"/>
                  </a:lnTo>
                  <a:lnTo>
                    <a:pt x="65954" y="1611777"/>
                  </a:lnTo>
                  <a:lnTo>
                    <a:pt x="107950" y="1620266"/>
                  </a:lnTo>
                  <a:lnTo>
                    <a:pt x="150018" y="1611777"/>
                  </a:lnTo>
                  <a:lnTo>
                    <a:pt x="184372" y="1588628"/>
                  </a:lnTo>
                  <a:lnTo>
                    <a:pt x="207533" y="1554295"/>
                  </a:lnTo>
                  <a:lnTo>
                    <a:pt x="216026" y="1512252"/>
                  </a:lnTo>
                  <a:lnTo>
                    <a:pt x="216026" y="1404239"/>
                  </a:lnTo>
                  <a:lnTo>
                    <a:pt x="3069462" y="1404239"/>
                  </a:lnTo>
                  <a:lnTo>
                    <a:pt x="3111531" y="1395750"/>
                  </a:lnTo>
                  <a:lnTo>
                    <a:pt x="3145885" y="1372601"/>
                  </a:lnTo>
                  <a:lnTo>
                    <a:pt x="3169046" y="1338268"/>
                  </a:lnTo>
                  <a:lnTo>
                    <a:pt x="3177539" y="1296225"/>
                  </a:lnTo>
                  <a:lnTo>
                    <a:pt x="3177539" y="324104"/>
                  </a:lnTo>
                  <a:lnTo>
                    <a:pt x="107950" y="324104"/>
                  </a:lnTo>
                  <a:lnTo>
                    <a:pt x="107950" y="216027"/>
                  </a:lnTo>
                  <a:lnTo>
                    <a:pt x="123809" y="177895"/>
                  </a:lnTo>
                  <a:lnTo>
                    <a:pt x="162051" y="162052"/>
                  </a:lnTo>
                  <a:lnTo>
                    <a:pt x="3177539" y="162051"/>
                  </a:lnTo>
                  <a:lnTo>
                    <a:pt x="3177539" y="0"/>
                  </a:lnTo>
                  <a:close/>
                </a:path>
                <a:path w="3177540" h="1620520">
                  <a:moveTo>
                    <a:pt x="3177539" y="162051"/>
                  </a:moveTo>
                  <a:lnTo>
                    <a:pt x="162051" y="162052"/>
                  </a:lnTo>
                  <a:lnTo>
                    <a:pt x="183076" y="166306"/>
                  </a:lnTo>
                  <a:lnTo>
                    <a:pt x="200231" y="177895"/>
                  </a:lnTo>
                  <a:lnTo>
                    <a:pt x="211790" y="195056"/>
                  </a:lnTo>
                  <a:lnTo>
                    <a:pt x="216026" y="216027"/>
                  </a:lnTo>
                  <a:lnTo>
                    <a:pt x="207533" y="258095"/>
                  </a:lnTo>
                  <a:lnTo>
                    <a:pt x="184372" y="292449"/>
                  </a:lnTo>
                  <a:lnTo>
                    <a:pt x="150018" y="315610"/>
                  </a:lnTo>
                  <a:lnTo>
                    <a:pt x="107950" y="324104"/>
                  </a:lnTo>
                  <a:lnTo>
                    <a:pt x="3177539" y="324104"/>
                  </a:lnTo>
                  <a:lnTo>
                    <a:pt x="3177539" y="162051"/>
                  </a:lnTo>
                  <a:close/>
                </a:path>
                <a:path w="3177540" h="1620520">
                  <a:moveTo>
                    <a:pt x="2961512" y="0"/>
                  </a:moveTo>
                  <a:lnTo>
                    <a:pt x="2961512" y="108077"/>
                  </a:lnTo>
                  <a:lnTo>
                    <a:pt x="3069462" y="108077"/>
                  </a:lnTo>
                  <a:lnTo>
                    <a:pt x="3069462" y="54102"/>
                  </a:lnTo>
                  <a:lnTo>
                    <a:pt x="3015487" y="54102"/>
                  </a:lnTo>
                  <a:lnTo>
                    <a:pt x="2994463" y="49845"/>
                  </a:lnTo>
                  <a:lnTo>
                    <a:pt x="2977308" y="38242"/>
                  </a:lnTo>
                  <a:lnTo>
                    <a:pt x="2965749" y="21044"/>
                  </a:lnTo>
                  <a:lnTo>
                    <a:pt x="2961512" y="0"/>
                  </a:lnTo>
                  <a:close/>
                </a:path>
                <a:path w="3177540" h="1620520">
                  <a:moveTo>
                    <a:pt x="3069462" y="0"/>
                  </a:moveTo>
                  <a:lnTo>
                    <a:pt x="3065226" y="21044"/>
                  </a:lnTo>
                  <a:lnTo>
                    <a:pt x="3053667" y="38242"/>
                  </a:lnTo>
                  <a:lnTo>
                    <a:pt x="3036512" y="49845"/>
                  </a:lnTo>
                  <a:lnTo>
                    <a:pt x="3015487" y="54102"/>
                  </a:lnTo>
                  <a:lnTo>
                    <a:pt x="3069462" y="54102"/>
                  </a:lnTo>
                  <a:lnTo>
                    <a:pt x="3069462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7943595" y="4949190"/>
              <a:ext cx="3069590" cy="432434"/>
            </a:xfrm>
            <a:custGeom>
              <a:avLst/>
              <a:gdLst/>
              <a:ahLst/>
              <a:cxnLst/>
              <a:rect l="l" t="t" r="r" b="b"/>
              <a:pathLst>
                <a:path w="3069590" h="432435">
                  <a:moveTo>
                    <a:pt x="54101" y="270002"/>
                  </a:moveTo>
                  <a:lnTo>
                    <a:pt x="33057" y="274256"/>
                  </a:lnTo>
                  <a:lnTo>
                    <a:pt x="15859" y="285845"/>
                  </a:lnTo>
                  <a:lnTo>
                    <a:pt x="4256" y="303006"/>
                  </a:lnTo>
                  <a:lnTo>
                    <a:pt x="0" y="323977"/>
                  </a:lnTo>
                  <a:lnTo>
                    <a:pt x="0" y="432054"/>
                  </a:lnTo>
                  <a:lnTo>
                    <a:pt x="42068" y="423560"/>
                  </a:lnTo>
                  <a:lnTo>
                    <a:pt x="76422" y="400399"/>
                  </a:lnTo>
                  <a:lnTo>
                    <a:pt x="99583" y="366045"/>
                  </a:lnTo>
                  <a:lnTo>
                    <a:pt x="108076" y="323977"/>
                  </a:lnTo>
                  <a:lnTo>
                    <a:pt x="103840" y="303006"/>
                  </a:lnTo>
                  <a:lnTo>
                    <a:pt x="92281" y="285845"/>
                  </a:lnTo>
                  <a:lnTo>
                    <a:pt x="75126" y="274256"/>
                  </a:lnTo>
                  <a:lnTo>
                    <a:pt x="54101" y="270002"/>
                  </a:lnTo>
                  <a:close/>
                </a:path>
                <a:path w="3069590" h="432435">
                  <a:moveTo>
                    <a:pt x="3069589" y="107950"/>
                  </a:moveTo>
                  <a:lnTo>
                    <a:pt x="2961639" y="107950"/>
                  </a:lnTo>
                  <a:lnTo>
                    <a:pt x="2961512" y="216027"/>
                  </a:lnTo>
                  <a:lnTo>
                    <a:pt x="3003581" y="207533"/>
                  </a:lnTo>
                  <a:lnTo>
                    <a:pt x="3037935" y="184372"/>
                  </a:lnTo>
                  <a:lnTo>
                    <a:pt x="3061096" y="150018"/>
                  </a:lnTo>
                  <a:lnTo>
                    <a:pt x="3069589" y="107950"/>
                  </a:lnTo>
                  <a:close/>
                </a:path>
                <a:path w="3069590" h="432435">
                  <a:moveTo>
                    <a:pt x="2961512" y="0"/>
                  </a:moveTo>
                  <a:lnTo>
                    <a:pt x="2919517" y="8491"/>
                  </a:lnTo>
                  <a:lnTo>
                    <a:pt x="2885201" y="31638"/>
                  </a:lnTo>
                  <a:lnTo>
                    <a:pt x="2862054" y="65954"/>
                  </a:lnTo>
                  <a:lnTo>
                    <a:pt x="2853562" y="107950"/>
                  </a:lnTo>
                  <a:lnTo>
                    <a:pt x="2857799" y="128994"/>
                  </a:lnTo>
                  <a:lnTo>
                    <a:pt x="2869358" y="146192"/>
                  </a:lnTo>
                  <a:lnTo>
                    <a:pt x="2886513" y="157795"/>
                  </a:lnTo>
                  <a:lnTo>
                    <a:pt x="2907537" y="162052"/>
                  </a:lnTo>
                  <a:lnTo>
                    <a:pt x="2928582" y="157795"/>
                  </a:lnTo>
                  <a:lnTo>
                    <a:pt x="2945780" y="146192"/>
                  </a:lnTo>
                  <a:lnTo>
                    <a:pt x="2957383" y="128994"/>
                  </a:lnTo>
                  <a:lnTo>
                    <a:pt x="2961639" y="107950"/>
                  </a:lnTo>
                  <a:lnTo>
                    <a:pt x="3069589" y="107950"/>
                  </a:lnTo>
                  <a:lnTo>
                    <a:pt x="3061096" y="65954"/>
                  </a:lnTo>
                  <a:lnTo>
                    <a:pt x="3037935" y="31638"/>
                  </a:lnTo>
                  <a:lnTo>
                    <a:pt x="3003581" y="8491"/>
                  </a:lnTo>
                  <a:lnTo>
                    <a:pt x="2961512" y="0"/>
                  </a:lnTo>
                  <a:close/>
                </a:path>
              </a:pathLst>
            </a:custGeom>
            <a:solidFill>
              <a:srgbClr val="5A8A3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7835645" y="4949190"/>
              <a:ext cx="3177540" cy="1728470"/>
            </a:xfrm>
            <a:custGeom>
              <a:avLst/>
              <a:gdLst/>
              <a:ahLst/>
              <a:cxnLst/>
              <a:rect l="l" t="t" r="r" b="b"/>
              <a:pathLst>
                <a:path w="3177540" h="1728470">
                  <a:moveTo>
                    <a:pt x="0" y="323977"/>
                  </a:moveTo>
                  <a:lnTo>
                    <a:pt x="8491" y="281981"/>
                  </a:lnTo>
                  <a:lnTo>
                    <a:pt x="31638" y="247665"/>
                  </a:lnTo>
                  <a:lnTo>
                    <a:pt x="65954" y="224518"/>
                  </a:lnTo>
                  <a:lnTo>
                    <a:pt x="107950" y="216027"/>
                  </a:lnTo>
                  <a:lnTo>
                    <a:pt x="2961512" y="216027"/>
                  </a:lnTo>
                  <a:lnTo>
                    <a:pt x="2961512" y="107950"/>
                  </a:lnTo>
                  <a:lnTo>
                    <a:pt x="2970004" y="65954"/>
                  </a:lnTo>
                  <a:lnTo>
                    <a:pt x="2993151" y="31638"/>
                  </a:lnTo>
                  <a:lnTo>
                    <a:pt x="3027467" y="8491"/>
                  </a:lnTo>
                  <a:lnTo>
                    <a:pt x="3069462" y="0"/>
                  </a:lnTo>
                  <a:lnTo>
                    <a:pt x="3111531" y="8491"/>
                  </a:lnTo>
                  <a:lnTo>
                    <a:pt x="3145885" y="31638"/>
                  </a:lnTo>
                  <a:lnTo>
                    <a:pt x="3169046" y="65954"/>
                  </a:lnTo>
                  <a:lnTo>
                    <a:pt x="3177539" y="107950"/>
                  </a:lnTo>
                  <a:lnTo>
                    <a:pt x="3177539" y="1404175"/>
                  </a:lnTo>
                  <a:lnTo>
                    <a:pt x="3169046" y="1446218"/>
                  </a:lnTo>
                  <a:lnTo>
                    <a:pt x="3145885" y="1480551"/>
                  </a:lnTo>
                  <a:lnTo>
                    <a:pt x="3111531" y="1503700"/>
                  </a:lnTo>
                  <a:lnTo>
                    <a:pt x="3069462" y="1512189"/>
                  </a:lnTo>
                  <a:lnTo>
                    <a:pt x="216026" y="1512189"/>
                  </a:lnTo>
                  <a:lnTo>
                    <a:pt x="216026" y="1620202"/>
                  </a:lnTo>
                  <a:lnTo>
                    <a:pt x="207533" y="1662245"/>
                  </a:lnTo>
                  <a:lnTo>
                    <a:pt x="184372" y="1696578"/>
                  </a:lnTo>
                  <a:lnTo>
                    <a:pt x="150018" y="1719727"/>
                  </a:lnTo>
                  <a:lnTo>
                    <a:pt x="107950" y="1728216"/>
                  </a:lnTo>
                  <a:lnTo>
                    <a:pt x="65954" y="1719727"/>
                  </a:lnTo>
                  <a:lnTo>
                    <a:pt x="31638" y="1696578"/>
                  </a:lnTo>
                  <a:lnTo>
                    <a:pt x="8491" y="1662245"/>
                  </a:lnTo>
                  <a:lnTo>
                    <a:pt x="0" y="1620202"/>
                  </a:lnTo>
                  <a:lnTo>
                    <a:pt x="0" y="323977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0" name="object 5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787633" y="5047615"/>
              <a:ext cx="235076" cy="12712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826120" y="5209667"/>
              <a:ext cx="235076" cy="181101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8051672" y="5273167"/>
              <a:ext cx="0" cy="1188720"/>
            </a:xfrm>
            <a:custGeom>
              <a:avLst/>
              <a:gdLst/>
              <a:ahLst/>
              <a:cxnLst/>
              <a:rect l="l" t="t" r="r" b="b"/>
              <a:pathLst>
                <a:path h="1188720">
                  <a:moveTo>
                    <a:pt x="0" y="0"/>
                  </a:moveTo>
                  <a:lnTo>
                    <a:pt x="0" y="1188212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8209280" y="3728720"/>
            <a:ext cx="2306955" cy="2631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115" lvl="0" indent="-127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Beberapa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biaya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bisa 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menjadi objek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PPh Pasal </a:t>
            </a:r>
            <a:r>
              <a:rPr kumimoji="0" sz="1800" b="0" i="0" u="none" strike="noStrike" kern="1200" cap="none" spc="-3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21,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Pasal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23,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Pasal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26,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1841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Pasal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ayat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(2)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43840" marR="508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Disandingkan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dengan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pelaporan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objek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(penghasilan bruto) di </a:t>
            </a:r>
            <a:r>
              <a:rPr kumimoji="0" sz="1800" b="0" i="0" u="none" strike="noStrike" kern="1200" cap="none" spc="-3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SPT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Masa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PPh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A245EA8-9CBD-4816-A34C-B74AF806EB16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78718" y="391795"/>
            <a:ext cx="1250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0613" y="150364"/>
            <a:ext cx="4764405" cy="769620"/>
          </a:xfrm>
          <a:prstGeom prst="rect">
            <a:avLst/>
          </a:prstGeom>
          <a:ln w="38100">
            <a:solidFill>
              <a:srgbClr val="006FC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112395">
              <a:lnSpc>
                <a:spcPct val="100000"/>
              </a:lnSpc>
              <a:spcBef>
                <a:spcPts val="75"/>
              </a:spcBef>
            </a:pPr>
            <a:r>
              <a:rPr sz="4400" b="0" spc="-15" dirty="0">
                <a:solidFill>
                  <a:srgbClr val="000000"/>
                </a:solidFill>
                <a:latin typeface="Calibri"/>
                <a:cs typeface="Calibri"/>
              </a:rPr>
              <a:t>Sejarah </a:t>
            </a:r>
            <a:r>
              <a:rPr sz="4400" b="0" spc="-10" dirty="0">
                <a:solidFill>
                  <a:srgbClr val="000000"/>
                </a:solidFill>
                <a:latin typeface="Calibri"/>
                <a:cs typeface="Calibri"/>
              </a:rPr>
              <a:t>AR</a:t>
            </a: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dirty="0">
                <a:solidFill>
                  <a:srgbClr val="000000"/>
                </a:solidFill>
                <a:latin typeface="Calibri"/>
                <a:cs typeface="Calibri"/>
              </a:rPr>
              <a:t>&amp;</a:t>
            </a:r>
            <a:r>
              <a:rPr sz="44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dirty="0">
                <a:solidFill>
                  <a:srgbClr val="000000"/>
                </a:solidFill>
                <a:latin typeface="Calibri"/>
                <a:cs typeface="Calibri"/>
              </a:rPr>
              <a:t>SP2DK</a:t>
            </a:r>
            <a:endParaRPr sz="4400" dirty="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842" y="115570"/>
            <a:ext cx="4533900" cy="2943860"/>
            <a:chOff x="5842" y="115570"/>
            <a:chExt cx="4533900" cy="2943860"/>
          </a:xfrm>
        </p:grpSpPr>
        <p:sp>
          <p:nvSpPr>
            <p:cNvPr id="8" name="object 8"/>
            <p:cNvSpPr/>
            <p:nvPr/>
          </p:nvSpPr>
          <p:spPr>
            <a:xfrm>
              <a:off x="12192" y="121920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2192" y="121920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9872" y="1171956"/>
              <a:ext cx="1887473" cy="18874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4247" y="1449323"/>
              <a:ext cx="1966722" cy="67741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16451" y="1449323"/>
              <a:ext cx="922781" cy="67741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179442" y="1549158"/>
            <a:ext cx="2110105" cy="670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Modernisasi</a:t>
            </a:r>
            <a:r>
              <a:rPr kumimoji="0" sz="24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DJP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587/KMK.01/2003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01311" y="1449324"/>
            <a:ext cx="2576322" cy="677417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4586731" y="1538870"/>
            <a:ext cx="21996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9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8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/KM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1/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594859" y="1871472"/>
            <a:ext cx="6734809" cy="2586355"/>
            <a:chOff x="4594859" y="1871472"/>
            <a:chExt cx="6734809" cy="2586355"/>
          </a:xfrm>
        </p:grpSpPr>
        <p:sp>
          <p:nvSpPr>
            <p:cNvPr id="17" name="object 17"/>
            <p:cNvSpPr/>
            <p:nvPr/>
          </p:nvSpPr>
          <p:spPr>
            <a:xfrm>
              <a:off x="4594859" y="1871472"/>
              <a:ext cx="6734809" cy="2586355"/>
            </a:xfrm>
            <a:custGeom>
              <a:avLst/>
              <a:gdLst/>
              <a:ahLst/>
              <a:cxnLst/>
              <a:rect l="l" t="t" r="r" b="b"/>
              <a:pathLst>
                <a:path w="6734809" h="2586354">
                  <a:moveTo>
                    <a:pt x="6734556" y="0"/>
                  </a:moveTo>
                  <a:lnTo>
                    <a:pt x="0" y="0"/>
                  </a:lnTo>
                  <a:lnTo>
                    <a:pt x="0" y="2586228"/>
                  </a:lnTo>
                  <a:lnTo>
                    <a:pt x="6734556" y="2586228"/>
                  </a:lnTo>
                  <a:lnTo>
                    <a:pt x="673455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73139" y="2938284"/>
              <a:ext cx="814578" cy="51128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32447" y="2938284"/>
              <a:ext cx="855726" cy="51128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34427" y="2938284"/>
              <a:ext cx="816101" cy="511289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4620603" y="1884626"/>
            <a:ext cx="6734809" cy="258635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Account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Representative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mempunyai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tugas: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3497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434340" algn="l"/>
                <a:tab pos="434975" algn="l"/>
              </a:tabLst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melakukan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pengawasan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kepatuhan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perpajakan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pajak;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34975" marR="480695" lvl="0" indent="-34290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434340" algn="l"/>
                <a:tab pos="43497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bimbingan/himbauan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kunsultasi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teknis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perpajakan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kepada </a:t>
            </a:r>
            <a:r>
              <a:rPr kumimoji="0" sz="1800" b="0" i="0" u="none" strike="noStrike" kern="1200" cap="none" spc="-3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pajak;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3497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434340" algn="l"/>
                <a:tab pos="43497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penyusunan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profil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</a:t>
            </a:r>
            <a:r>
              <a:rPr kumimoji="0" lang="en-ID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;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34975" marR="45656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434340" algn="l"/>
                <a:tab pos="43497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analisis kinerja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Pajak,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rekonsiliasi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dalam </a:t>
            </a:r>
            <a:r>
              <a:rPr kumimoji="0" sz="1800" b="0" i="0" u="none" strike="noStrike" kern="1200" cap="none" spc="-3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rangka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intensifikasi;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3497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434340" algn="l"/>
                <a:tab pos="434975" algn="l"/>
              </a:tabLst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melakukan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evaluasi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hasil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banding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berdasarkan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ketentuan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34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berlaku.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79119" y="4297679"/>
            <a:ext cx="2694940" cy="677545"/>
            <a:chOff x="579119" y="4297679"/>
            <a:chExt cx="2694940" cy="677545"/>
          </a:xfrm>
        </p:grpSpPr>
        <p:sp>
          <p:nvSpPr>
            <p:cNvPr id="23" name="object 23"/>
            <p:cNvSpPr/>
            <p:nvPr/>
          </p:nvSpPr>
          <p:spPr>
            <a:xfrm>
              <a:off x="678179" y="4351019"/>
              <a:ext cx="2595880" cy="462280"/>
            </a:xfrm>
            <a:custGeom>
              <a:avLst/>
              <a:gdLst/>
              <a:ahLst/>
              <a:cxnLst/>
              <a:rect l="l" t="t" r="r" b="b"/>
              <a:pathLst>
                <a:path w="2595879" h="462279">
                  <a:moveTo>
                    <a:pt x="2595372" y="0"/>
                  </a:moveTo>
                  <a:lnTo>
                    <a:pt x="0" y="0"/>
                  </a:lnTo>
                  <a:lnTo>
                    <a:pt x="0" y="461771"/>
                  </a:lnTo>
                  <a:lnTo>
                    <a:pt x="2595372" y="461771"/>
                  </a:lnTo>
                  <a:lnTo>
                    <a:pt x="259537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9119" y="4297679"/>
              <a:ext cx="2571750" cy="677418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678179" y="4374715"/>
            <a:ext cx="2595880" cy="46228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79/PMK.01/2015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63295" y="4786884"/>
            <a:ext cx="5207635" cy="1248410"/>
            <a:chOff x="463295" y="4786884"/>
            <a:chExt cx="5207635" cy="1248410"/>
          </a:xfrm>
        </p:grpSpPr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3295" y="4786884"/>
              <a:ext cx="1016520" cy="101652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75881" y="4899647"/>
              <a:ext cx="744220" cy="744855"/>
            </a:xfrm>
            <a:custGeom>
              <a:avLst/>
              <a:gdLst/>
              <a:ahLst/>
              <a:cxnLst/>
              <a:rect l="l" t="t" r="r" b="b"/>
              <a:pathLst>
                <a:path w="744219" h="744854">
                  <a:moveTo>
                    <a:pt x="583692" y="386524"/>
                  </a:moveTo>
                  <a:lnTo>
                    <a:pt x="581952" y="358089"/>
                  </a:lnTo>
                  <a:lnTo>
                    <a:pt x="576859" y="330784"/>
                  </a:lnTo>
                  <a:lnTo>
                    <a:pt x="568591" y="304723"/>
                  </a:lnTo>
                  <a:lnTo>
                    <a:pt x="557326" y="279996"/>
                  </a:lnTo>
                  <a:lnTo>
                    <a:pt x="514959" y="322414"/>
                  </a:lnTo>
                  <a:lnTo>
                    <a:pt x="520446" y="337604"/>
                  </a:lnTo>
                  <a:lnTo>
                    <a:pt x="524256" y="353415"/>
                  </a:lnTo>
                  <a:lnTo>
                    <a:pt x="526478" y="369747"/>
                  </a:lnTo>
                  <a:lnTo>
                    <a:pt x="527202" y="386524"/>
                  </a:lnTo>
                  <a:lnTo>
                    <a:pt x="521119" y="431507"/>
                  </a:lnTo>
                  <a:lnTo>
                    <a:pt x="503974" y="472008"/>
                  </a:lnTo>
                  <a:lnTo>
                    <a:pt x="477418" y="506387"/>
                  </a:lnTo>
                  <a:lnTo>
                    <a:pt x="443103" y="532980"/>
                  </a:lnTo>
                  <a:lnTo>
                    <a:pt x="402653" y="550151"/>
                  </a:lnTo>
                  <a:lnTo>
                    <a:pt x="357746" y="556234"/>
                  </a:lnTo>
                  <a:lnTo>
                    <a:pt x="312826" y="550151"/>
                  </a:lnTo>
                  <a:lnTo>
                    <a:pt x="272389" y="532980"/>
                  </a:lnTo>
                  <a:lnTo>
                    <a:pt x="238061" y="506387"/>
                  </a:lnTo>
                  <a:lnTo>
                    <a:pt x="211505" y="472008"/>
                  </a:lnTo>
                  <a:lnTo>
                    <a:pt x="194373" y="431507"/>
                  </a:lnTo>
                  <a:lnTo>
                    <a:pt x="188290" y="386524"/>
                  </a:lnTo>
                  <a:lnTo>
                    <a:pt x="194373" y="341553"/>
                  </a:lnTo>
                  <a:lnTo>
                    <a:pt x="211505" y="301053"/>
                  </a:lnTo>
                  <a:lnTo>
                    <a:pt x="238061" y="266674"/>
                  </a:lnTo>
                  <a:lnTo>
                    <a:pt x="272389" y="240080"/>
                  </a:lnTo>
                  <a:lnTo>
                    <a:pt x="312826" y="222910"/>
                  </a:lnTo>
                  <a:lnTo>
                    <a:pt x="357746" y="216827"/>
                  </a:lnTo>
                  <a:lnTo>
                    <a:pt x="374497" y="217678"/>
                  </a:lnTo>
                  <a:lnTo>
                    <a:pt x="390817" y="220129"/>
                  </a:lnTo>
                  <a:lnTo>
                    <a:pt x="406590" y="223977"/>
                  </a:lnTo>
                  <a:lnTo>
                    <a:pt x="421767" y="229082"/>
                  </a:lnTo>
                  <a:lnTo>
                    <a:pt x="464121" y="186651"/>
                  </a:lnTo>
                  <a:lnTo>
                    <a:pt x="439432" y="175374"/>
                  </a:lnTo>
                  <a:lnTo>
                    <a:pt x="413410" y="167093"/>
                  </a:lnTo>
                  <a:lnTo>
                    <a:pt x="386143" y="161988"/>
                  </a:lnTo>
                  <a:lnTo>
                    <a:pt x="357746" y="160261"/>
                  </a:lnTo>
                  <a:lnTo>
                    <a:pt x="312356" y="164871"/>
                  </a:lnTo>
                  <a:lnTo>
                    <a:pt x="270014" y="178104"/>
                  </a:lnTo>
                  <a:lnTo>
                    <a:pt x="231648" y="199034"/>
                  </a:lnTo>
                  <a:lnTo>
                    <a:pt x="198170" y="226720"/>
                  </a:lnTo>
                  <a:lnTo>
                    <a:pt x="170522" y="260248"/>
                  </a:lnTo>
                  <a:lnTo>
                    <a:pt x="149631" y="298665"/>
                  </a:lnTo>
                  <a:lnTo>
                    <a:pt x="136410" y="341071"/>
                  </a:lnTo>
                  <a:lnTo>
                    <a:pt x="131800" y="386524"/>
                  </a:lnTo>
                  <a:lnTo>
                    <a:pt x="136410" y="431977"/>
                  </a:lnTo>
                  <a:lnTo>
                    <a:pt x="149631" y="474383"/>
                  </a:lnTo>
                  <a:lnTo>
                    <a:pt x="170522" y="512813"/>
                  </a:lnTo>
                  <a:lnTo>
                    <a:pt x="198170" y="546341"/>
                  </a:lnTo>
                  <a:lnTo>
                    <a:pt x="231648" y="574027"/>
                  </a:lnTo>
                  <a:lnTo>
                    <a:pt x="270014" y="594944"/>
                  </a:lnTo>
                  <a:lnTo>
                    <a:pt x="312356" y="608190"/>
                  </a:lnTo>
                  <a:lnTo>
                    <a:pt x="357746" y="612800"/>
                  </a:lnTo>
                  <a:lnTo>
                    <a:pt x="403136" y="608190"/>
                  </a:lnTo>
                  <a:lnTo>
                    <a:pt x="445477" y="594944"/>
                  </a:lnTo>
                  <a:lnTo>
                    <a:pt x="483844" y="574027"/>
                  </a:lnTo>
                  <a:lnTo>
                    <a:pt x="517321" y="546341"/>
                  </a:lnTo>
                  <a:lnTo>
                    <a:pt x="544957" y="512813"/>
                  </a:lnTo>
                  <a:lnTo>
                    <a:pt x="565861" y="474383"/>
                  </a:lnTo>
                  <a:lnTo>
                    <a:pt x="579069" y="431977"/>
                  </a:lnTo>
                  <a:lnTo>
                    <a:pt x="583692" y="386524"/>
                  </a:lnTo>
                  <a:close/>
                </a:path>
                <a:path w="744219" h="744854">
                  <a:moveTo>
                    <a:pt x="715479" y="386524"/>
                  </a:moveTo>
                  <a:lnTo>
                    <a:pt x="712698" y="341477"/>
                  </a:lnTo>
                  <a:lnTo>
                    <a:pt x="704545" y="298373"/>
                  </a:lnTo>
                  <a:lnTo>
                    <a:pt x="691261" y="257390"/>
                  </a:lnTo>
                  <a:lnTo>
                    <a:pt x="673125" y="218706"/>
                  </a:lnTo>
                  <a:lnTo>
                    <a:pt x="666534" y="224370"/>
                  </a:lnTo>
                  <a:lnTo>
                    <a:pt x="654291" y="237566"/>
                  </a:lnTo>
                  <a:lnTo>
                    <a:pt x="616635" y="232854"/>
                  </a:lnTo>
                  <a:lnTo>
                    <a:pt x="634377" y="267995"/>
                  </a:lnTo>
                  <a:lnTo>
                    <a:pt x="647700" y="305447"/>
                  </a:lnTo>
                  <a:lnTo>
                    <a:pt x="656082" y="345020"/>
                  </a:lnTo>
                  <a:lnTo>
                    <a:pt x="659003" y="386524"/>
                  </a:lnTo>
                  <a:lnTo>
                    <a:pt x="655040" y="435305"/>
                  </a:lnTo>
                  <a:lnTo>
                    <a:pt x="643572" y="481622"/>
                  </a:lnTo>
                  <a:lnTo>
                    <a:pt x="625246" y="524878"/>
                  </a:lnTo>
                  <a:lnTo>
                    <a:pt x="600671" y="564413"/>
                  </a:lnTo>
                  <a:lnTo>
                    <a:pt x="570509" y="599605"/>
                  </a:lnTo>
                  <a:lnTo>
                    <a:pt x="535368" y="629818"/>
                  </a:lnTo>
                  <a:lnTo>
                    <a:pt x="495884" y="654418"/>
                  </a:lnTo>
                  <a:lnTo>
                    <a:pt x="452704" y="672782"/>
                  </a:lnTo>
                  <a:lnTo>
                    <a:pt x="406438" y="684263"/>
                  </a:lnTo>
                  <a:lnTo>
                    <a:pt x="357746" y="688225"/>
                  </a:lnTo>
                  <a:lnTo>
                    <a:pt x="309041" y="684263"/>
                  </a:lnTo>
                  <a:lnTo>
                    <a:pt x="262788" y="672782"/>
                  </a:lnTo>
                  <a:lnTo>
                    <a:pt x="219608" y="654418"/>
                  </a:lnTo>
                  <a:lnTo>
                    <a:pt x="180124" y="629818"/>
                  </a:lnTo>
                  <a:lnTo>
                    <a:pt x="144983" y="599605"/>
                  </a:lnTo>
                  <a:lnTo>
                    <a:pt x="114808" y="564413"/>
                  </a:lnTo>
                  <a:lnTo>
                    <a:pt x="90246" y="524878"/>
                  </a:lnTo>
                  <a:lnTo>
                    <a:pt x="71920" y="481622"/>
                  </a:lnTo>
                  <a:lnTo>
                    <a:pt x="60452" y="435305"/>
                  </a:lnTo>
                  <a:lnTo>
                    <a:pt x="56489" y="386524"/>
                  </a:lnTo>
                  <a:lnTo>
                    <a:pt x="60452" y="337756"/>
                  </a:lnTo>
                  <a:lnTo>
                    <a:pt x="71920" y="291439"/>
                  </a:lnTo>
                  <a:lnTo>
                    <a:pt x="90246" y="248183"/>
                  </a:lnTo>
                  <a:lnTo>
                    <a:pt x="114808" y="208648"/>
                  </a:lnTo>
                  <a:lnTo>
                    <a:pt x="144983" y="173456"/>
                  </a:lnTo>
                  <a:lnTo>
                    <a:pt x="180124" y="143243"/>
                  </a:lnTo>
                  <a:lnTo>
                    <a:pt x="219608" y="118630"/>
                  </a:lnTo>
                  <a:lnTo>
                    <a:pt x="262788" y="100279"/>
                  </a:lnTo>
                  <a:lnTo>
                    <a:pt x="309041" y="88798"/>
                  </a:lnTo>
                  <a:lnTo>
                    <a:pt x="357746" y="84836"/>
                  </a:lnTo>
                  <a:lnTo>
                    <a:pt x="398805" y="87617"/>
                  </a:lnTo>
                  <a:lnTo>
                    <a:pt x="438353" y="95796"/>
                  </a:lnTo>
                  <a:lnTo>
                    <a:pt x="475970" y="109093"/>
                  </a:lnTo>
                  <a:lnTo>
                    <a:pt x="511200" y="127254"/>
                  </a:lnTo>
                  <a:lnTo>
                    <a:pt x="506488" y="89547"/>
                  </a:lnTo>
                  <a:lnTo>
                    <a:pt x="487083" y="52133"/>
                  </a:lnTo>
                  <a:lnTo>
                    <a:pt x="445884" y="39116"/>
                  </a:lnTo>
                  <a:lnTo>
                    <a:pt x="402742" y="31051"/>
                  </a:lnTo>
                  <a:lnTo>
                    <a:pt x="357746" y="28282"/>
                  </a:lnTo>
                  <a:lnTo>
                    <a:pt x="309181" y="31559"/>
                  </a:lnTo>
                  <a:lnTo>
                    <a:pt x="262597" y="41071"/>
                  </a:lnTo>
                  <a:lnTo>
                    <a:pt x="218440" y="56413"/>
                  </a:lnTo>
                  <a:lnTo>
                    <a:pt x="177126" y="77165"/>
                  </a:lnTo>
                  <a:lnTo>
                    <a:pt x="139090" y="102882"/>
                  </a:lnTo>
                  <a:lnTo>
                    <a:pt x="104736" y="133159"/>
                  </a:lnTo>
                  <a:lnTo>
                    <a:pt x="74510" y="167563"/>
                  </a:lnTo>
                  <a:lnTo>
                    <a:pt x="48818" y="205651"/>
                  </a:lnTo>
                  <a:lnTo>
                    <a:pt x="28105" y="247027"/>
                  </a:lnTo>
                  <a:lnTo>
                    <a:pt x="12776" y="291249"/>
                  </a:lnTo>
                  <a:lnTo>
                    <a:pt x="3263" y="337883"/>
                  </a:lnTo>
                  <a:lnTo>
                    <a:pt x="0" y="386524"/>
                  </a:lnTo>
                  <a:lnTo>
                    <a:pt x="3263" y="435165"/>
                  </a:lnTo>
                  <a:lnTo>
                    <a:pt x="12776" y="481812"/>
                  </a:lnTo>
                  <a:lnTo>
                    <a:pt x="28105" y="526034"/>
                  </a:lnTo>
                  <a:lnTo>
                    <a:pt x="48818" y="567410"/>
                  </a:lnTo>
                  <a:lnTo>
                    <a:pt x="74510" y="605510"/>
                  </a:lnTo>
                  <a:lnTo>
                    <a:pt x="104736" y="639914"/>
                  </a:lnTo>
                  <a:lnTo>
                    <a:pt x="139090" y="670179"/>
                  </a:lnTo>
                  <a:lnTo>
                    <a:pt x="177126" y="695909"/>
                  </a:lnTo>
                  <a:lnTo>
                    <a:pt x="218440" y="716661"/>
                  </a:lnTo>
                  <a:lnTo>
                    <a:pt x="262597" y="732002"/>
                  </a:lnTo>
                  <a:lnTo>
                    <a:pt x="309181" y="741527"/>
                  </a:lnTo>
                  <a:lnTo>
                    <a:pt x="357746" y="744791"/>
                  </a:lnTo>
                  <a:lnTo>
                    <a:pt x="406311" y="741527"/>
                  </a:lnTo>
                  <a:lnTo>
                    <a:pt x="452894" y="732002"/>
                  </a:lnTo>
                  <a:lnTo>
                    <a:pt x="497039" y="716661"/>
                  </a:lnTo>
                  <a:lnTo>
                    <a:pt x="538353" y="695909"/>
                  </a:lnTo>
                  <a:lnTo>
                    <a:pt x="576402" y="670179"/>
                  </a:lnTo>
                  <a:lnTo>
                    <a:pt x="610755" y="639914"/>
                  </a:lnTo>
                  <a:lnTo>
                    <a:pt x="640981" y="605510"/>
                  </a:lnTo>
                  <a:lnTo>
                    <a:pt x="666673" y="567410"/>
                  </a:lnTo>
                  <a:lnTo>
                    <a:pt x="687387" y="526034"/>
                  </a:lnTo>
                  <a:lnTo>
                    <a:pt x="702716" y="481812"/>
                  </a:lnTo>
                  <a:lnTo>
                    <a:pt x="712216" y="435165"/>
                  </a:lnTo>
                  <a:lnTo>
                    <a:pt x="715479" y="386524"/>
                  </a:lnTo>
                  <a:close/>
                </a:path>
                <a:path w="744219" h="744854">
                  <a:moveTo>
                    <a:pt x="743724" y="94259"/>
                  </a:moveTo>
                  <a:lnTo>
                    <a:pt x="659003" y="84836"/>
                  </a:lnTo>
                  <a:lnTo>
                    <a:pt x="649579" y="0"/>
                  </a:lnTo>
                  <a:lnTo>
                    <a:pt x="546023" y="103682"/>
                  </a:lnTo>
                  <a:lnTo>
                    <a:pt x="551675" y="152717"/>
                  </a:lnTo>
                  <a:lnTo>
                    <a:pt x="401053" y="303568"/>
                  </a:lnTo>
                  <a:lnTo>
                    <a:pt x="390829" y="299008"/>
                  </a:lnTo>
                  <a:lnTo>
                    <a:pt x="379984" y="295427"/>
                  </a:lnTo>
                  <a:lnTo>
                    <a:pt x="368617" y="293090"/>
                  </a:lnTo>
                  <a:lnTo>
                    <a:pt x="356806" y="292252"/>
                  </a:lnTo>
                  <a:lnTo>
                    <a:pt x="320255" y="299681"/>
                  </a:lnTo>
                  <a:lnTo>
                    <a:pt x="290322" y="319938"/>
                  </a:lnTo>
                  <a:lnTo>
                    <a:pt x="270090" y="349923"/>
                  </a:lnTo>
                  <a:lnTo>
                    <a:pt x="262661" y="386524"/>
                  </a:lnTo>
                  <a:lnTo>
                    <a:pt x="270090" y="423138"/>
                  </a:lnTo>
                  <a:lnTo>
                    <a:pt x="290322" y="453110"/>
                  </a:lnTo>
                  <a:lnTo>
                    <a:pt x="320255" y="473367"/>
                  </a:lnTo>
                  <a:lnTo>
                    <a:pt x="356806" y="480809"/>
                  </a:lnTo>
                  <a:lnTo>
                    <a:pt x="393357" y="473367"/>
                  </a:lnTo>
                  <a:lnTo>
                    <a:pt x="423291" y="453110"/>
                  </a:lnTo>
                  <a:lnTo>
                    <a:pt x="443522" y="423138"/>
                  </a:lnTo>
                  <a:lnTo>
                    <a:pt x="450951" y="386524"/>
                  </a:lnTo>
                  <a:lnTo>
                    <a:pt x="450253" y="374853"/>
                  </a:lnTo>
                  <a:lnTo>
                    <a:pt x="448233" y="363778"/>
                  </a:lnTo>
                  <a:lnTo>
                    <a:pt x="444982" y="353250"/>
                  </a:lnTo>
                  <a:lnTo>
                    <a:pt x="440588" y="343154"/>
                  </a:lnTo>
                  <a:lnTo>
                    <a:pt x="591223" y="192316"/>
                  </a:lnTo>
                  <a:lnTo>
                    <a:pt x="640168" y="197967"/>
                  </a:lnTo>
                  <a:lnTo>
                    <a:pt x="743724" y="94259"/>
                  </a:lnTo>
                  <a:close/>
                </a:path>
              </a:pathLst>
            </a:custGeom>
            <a:solidFill>
              <a:srgbClr val="C5DFB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1495" y="4928616"/>
              <a:ext cx="4369308" cy="102566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55776" y="4904219"/>
              <a:ext cx="4340352" cy="1130808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1327403" y="4954523"/>
            <a:ext cx="4267200" cy="923925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32384" rIns="0" bIns="0" rtlCol="0">
            <a:spAutoFit/>
          </a:bodyPr>
          <a:lstStyle/>
          <a:p>
            <a:pPr marL="92075" marR="257175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Account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Representative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menjalankan </a:t>
            </a:r>
            <a:r>
              <a:rPr kumimoji="0" sz="1800" b="0" i="0" u="none" strike="noStrike" kern="1200" cap="none" spc="-3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fungsi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pelayanan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konsultasi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Pajak;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5923040" y="4934699"/>
            <a:ext cx="5473700" cy="1130935"/>
            <a:chOff x="5923040" y="4934699"/>
            <a:chExt cx="5473700" cy="1130935"/>
          </a:xfrm>
        </p:grpSpPr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23040" y="5058932"/>
              <a:ext cx="816846" cy="816846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935789" y="5071859"/>
              <a:ext cx="744220" cy="744855"/>
            </a:xfrm>
            <a:custGeom>
              <a:avLst/>
              <a:gdLst/>
              <a:ahLst/>
              <a:cxnLst/>
              <a:rect l="l" t="t" r="r" b="b"/>
              <a:pathLst>
                <a:path w="744220" h="744854">
                  <a:moveTo>
                    <a:pt x="583692" y="386524"/>
                  </a:moveTo>
                  <a:lnTo>
                    <a:pt x="581952" y="358089"/>
                  </a:lnTo>
                  <a:lnTo>
                    <a:pt x="576859" y="330784"/>
                  </a:lnTo>
                  <a:lnTo>
                    <a:pt x="568591" y="304723"/>
                  </a:lnTo>
                  <a:lnTo>
                    <a:pt x="557326" y="279996"/>
                  </a:lnTo>
                  <a:lnTo>
                    <a:pt x="514959" y="322414"/>
                  </a:lnTo>
                  <a:lnTo>
                    <a:pt x="520446" y="337604"/>
                  </a:lnTo>
                  <a:lnTo>
                    <a:pt x="524256" y="353415"/>
                  </a:lnTo>
                  <a:lnTo>
                    <a:pt x="526478" y="369747"/>
                  </a:lnTo>
                  <a:lnTo>
                    <a:pt x="527202" y="386524"/>
                  </a:lnTo>
                  <a:lnTo>
                    <a:pt x="521119" y="431507"/>
                  </a:lnTo>
                  <a:lnTo>
                    <a:pt x="503974" y="472008"/>
                  </a:lnTo>
                  <a:lnTo>
                    <a:pt x="477418" y="506387"/>
                  </a:lnTo>
                  <a:lnTo>
                    <a:pt x="443103" y="532980"/>
                  </a:lnTo>
                  <a:lnTo>
                    <a:pt x="402653" y="550151"/>
                  </a:lnTo>
                  <a:lnTo>
                    <a:pt x="357746" y="556234"/>
                  </a:lnTo>
                  <a:lnTo>
                    <a:pt x="312826" y="550151"/>
                  </a:lnTo>
                  <a:lnTo>
                    <a:pt x="272389" y="532980"/>
                  </a:lnTo>
                  <a:lnTo>
                    <a:pt x="238061" y="506387"/>
                  </a:lnTo>
                  <a:lnTo>
                    <a:pt x="211505" y="472008"/>
                  </a:lnTo>
                  <a:lnTo>
                    <a:pt x="194373" y="431507"/>
                  </a:lnTo>
                  <a:lnTo>
                    <a:pt x="188290" y="386524"/>
                  </a:lnTo>
                  <a:lnTo>
                    <a:pt x="194373" y="341553"/>
                  </a:lnTo>
                  <a:lnTo>
                    <a:pt x="211505" y="301053"/>
                  </a:lnTo>
                  <a:lnTo>
                    <a:pt x="238061" y="266674"/>
                  </a:lnTo>
                  <a:lnTo>
                    <a:pt x="272389" y="240080"/>
                  </a:lnTo>
                  <a:lnTo>
                    <a:pt x="312826" y="222910"/>
                  </a:lnTo>
                  <a:lnTo>
                    <a:pt x="357746" y="216827"/>
                  </a:lnTo>
                  <a:lnTo>
                    <a:pt x="374497" y="217678"/>
                  </a:lnTo>
                  <a:lnTo>
                    <a:pt x="390817" y="220129"/>
                  </a:lnTo>
                  <a:lnTo>
                    <a:pt x="406590" y="223977"/>
                  </a:lnTo>
                  <a:lnTo>
                    <a:pt x="421767" y="229082"/>
                  </a:lnTo>
                  <a:lnTo>
                    <a:pt x="464121" y="186651"/>
                  </a:lnTo>
                  <a:lnTo>
                    <a:pt x="439432" y="175374"/>
                  </a:lnTo>
                  <a:lnTo>
                    <a:pt x="413410" y="167093"/>
                  </a:lnTo>
                  <a:lnTo>
                    <a:pt x="386143" y="161988"/>
                  </a:lnTo>
                  <a:lnTo>
                    <a:pt x="357746" y="160261"/>
                  </a:lnTo>
                  <a:lnTo>
                    <a:pt x="312356" y="164871"/>
                  </a:lnTo>
                  <a:lnTo>
                    <a:pt x="270014" y="178104"/>
                  </a:lnTo>
                  <a:lnTo>
                    <a:pt x="231648" y="199034"/>
                  </a:lnTo>
                  <a:lnTo>
                    <a:pt x="198170" y="226720"/>
                  </a:lnTo>
                  <a:lnTo>
                    <a:pt x="170522" y="260248"/>
                  </a:lnTo>
                  <a:lnTo>
                    <a:pt x="149631" y="298665"/>
                  </a:lnTo>
                  <a:lnTo>
                    <a:pt x="136410" y="341071"/>
                  </a:lnTo>
                  <a:lnTo>
                    <a:pt x="131800" y="386524"/>
                  </a:lnTo>
                  <a:lnTo>
                    <a:pt x="136410" y="431977"/>
                  </a:lnTo>
                  <a:lnTo>
                    <a:pt x="149631" y="474383"/>
                  </a:lnTo>
                  <a:lnTo>
                    <a:pt x="170522" y="512813"/>
                  </a:lnTo>
                  <a:lnTo>
                    <a:pt x="198170" y="546341"/>
                  </a:lnTo>
                  <a:lnTo>
                    <a:pt x="231648" y="574027"/>
                  </a:lnTo>
                  <a:lnTo>
                    <a:pt x="270014" y="594944"/>
                  </a:lnTo>
                  <a:lnTo>
                    <a:pt x="312356" y="608190"/>
                  </a:lnTo>
                  <a:lnTo>
                    <a:pt x="357746" y="612800"/>
                  </a:lnTo>
                  <a:lnTo>
                    <a:pt x="403136" y="608190"/>
                  </a:lnTo>
                  <a:lnTo>
                    <a:pt x="445477" y="594944"/>
                  </a:lnTo>
                  <a:lnTo>
                    <a:pt x="483844" y="574027"/>
                  </a:lnTo>
                  <a:lnTo>
                    <a:pt x="517321" y="546341"/>
                  </a:lnTo>
                  <a:lnTo>
                    <a:pt x="544957" y="512813"/>
                  </a:lnTo>
                  <a:lnTo>
                    <a:pt x="565861" y="474383"/>
                  </a:lnTo>
                  <a:lnTo>
                    <a:pt x="579069" y="431977"/>
                  </a:lnTo>
                  <a:lnTo>
                    <a:pt x="583692" y="386524"/>
                  </a:lnTo>
                  <a:close/>
                </a:path>
                <a:path w="744220" h="744854">
                  <a:moveTo>
                    <a:pt x="715479" y="386524"/>
                  </a:moveTo>
                  <a:lnTo>
                    <a:pt x="712698" y="341477"/>
                  </a:lnTo>
                  <a:lnTo>
                    <a:pt x="704545" y="298373"/>
                  </a:lnTo>
                  <a:lnTo>
                    <a:pt x="691261" y="257390"/>
                  </a:lnTo>
                  <a:lnTo>
                    <a:pt x="673125" y="218706"/>
                  </a:lnTo>
                  <a:lnTo>
                    <a:pt x="666534" y="224370"/>
                  </a:lnTo>
                  <a:lnTo>
                    <a:pt x="654291" y="237566"/>
                  </a:lnTo>
                  <a:lnTo>
                    <a:pt x="616635" y="232854"/>
                  </a:lnTo>
                  <a:lnTo>
                    <a:pt x="634377" y="267995"/>
                  </a:lnTo>
                  <a:lnTo>
                    <a:pt x="647700" y="305447"/>
                  </a:lnTo>
                  <a:lnTo>
                    <a:pt x="656082" y="345020"/>
                  </a:lnTo>
                  <a:lnTo>
                    <a:pt x="659003" y="386524"/>
                  </a:lnTo>
                  <a:lnTo>
                    <a:pt x="655040" y="435305"/>
                  </a:lnTo>
                  <a:lnTo>
                    <a:pt x="643572" y="481622"/>
                  </a:lnTo>
                  <a:lnTo>
                    <a:pt x="625246" y="524878"/>
                  </a:lnTo>
                  <a:lnTo>
                    <a:pt x="600671" y="564413"/>
                  </a:lnTo>
                  <a:lnTo>
                    <a:pt x="570509" y="599605"/>
                  </a:lnTo>
                  <a:lnTo>
                    <a:pt x="535368" y="629818"/>
                  </a:lnTo>
                  <a:lnTo>
                    <a:pt x="495884" y="654418"/>
                  </a:lnTo>
                  <a:lnTo>
                    <a:pt x="452704" y="672782"/>
                  </a:lnTo>
                  <a:lnTo>
                    <a:pt x="406438" y="684263"/>
                  </a:lnTo>
                  <a:lnTo>
                    <a:pt x="357746" y="688225"/>
                  </a:lnTo>
                  <a:lnTo>
                    <a:pt x="309041" y="684263"/>
                  </a:lnTo>
                  <a:lnTo>
                    <a:pt x="262788" y="672782"/>
                  </a:lnTo>
                  <a:lnTo>
                    <a:pt x="219608" y="654418"/>
                  </a:lnTo>
                  <a:lnTo>
                    <a:pt x="180124" y="629818"/>
                  </a:lnTo>
                  <a:lnTo>
                    <a:pt x="144983" y="599605"/>
                  </a:lnTo>
                  <a:lnTo>
                    <a:pt x="114808" y="564413"/>
                  </a:lnTo>
                  <a:lnTo>
                    <a:pt x="90246" y="524878"/>
                  </a:lnTo>
                  <a:lnTo>
                    <a:pt x="71920" y="481622"/>
                  </a:lnTo>
                  <a:lnTo>
                    <a:pt x="60452" y="435305"/>
                  </a:lnTo>
                  <a:lnTo>
                    <a:pt x="56489" y="386524"/>
                  </a:lnTo>
                  <a:lnTo>
                    <a:pt x="60452" y="337756"/>
                  </a:lnTo>
                  <a:lnTo>
                    <a:pt x="71920" y="291439"/>
                  </a:lnTo>
                  <a:lnTo>
                    <a:pt x="90246" y="248183"/>
                  </a:lnTo>
                  <a:lnTo>
                    <a:pt x="114808" y="208648"/>
                  </a:lnTo>
                  <a:lnTo>
                    <a:pt x="144983" y="173456"/>
                  </a:lnTo>
                  <a:lnTo>
                    <a:pt x="180124" y="143243"/>
                  </a:lnTo>
                  <a:lnTo>
                    <a:pt x="219608" y="118630"/>
                  </a:lnTo>
                  <a:lnTo>
                    <a:pt x="262788" y="100279"/>
                  </a:lnTo>
                  <a:lnTo>
                    <a:pt x="309041" y="88798"/>
                  </a:lnTo>
                  <a:lnTo>
                    <a:pt x="357746" y="84836"/>
                  </a:lnTo>
                  <a:lnTo>
                    <a:pt x="398805" y="87617"/>
                  </a:lnTo>
                  <a:lnTo>
                    <a:pt x="438353" y="95796"/>
                  </a:lnTo>
                  <a:lnTo>
                    <a:pt x="475970" y="109093"/>
                  </a:lnTo>
                  <a:lnTo>
                    <a:pt x="511200" y="127254"/>
                  </a:lnTo>
                  <a:lnTo>
                    <a:pt x="506488" y="89547"/>
                  </a:lnTo>
                  <a:lnTo>
                    <a:pt x="487083" y="52133"/>
                  </a:lnTo>
                  <a:lnTo>
                    <a:pt x="445884" y="39116"/>
                  </a:lnTo>
                  <a:lnTo>
                    <a:pt x="402742" y="31051"/>
                  </a:lnTo>
                  <a:lnTo>
                    <a:pt x="357746" y="28282"/>
                  </a:lnTo>
                  <a:lnTo>
                    <a:pt x="309181" y="31559"/>
                  </a:lnTo>
                  <a:lnTo>
                    <a:pt x="262597" y="41071"/>
                  </a:lnTo>
                  <a:lnTo>
                    <a:pt x="218440" y="56413"/>
                  </a:lnTo>
                  <a:lnTo>
                    <a:pt x="177126" y="77165"/>
                  </a:lnTo>
                  <a:lnTo>
                    <a:pt x="139090" y="102882"/>
                  </a:lnTo>
                  <a:lnTo>
                    <a:pt x="104736" y="133159"/>
                  </a:lnTo>
                  <a:lnTo>
                    <a:pt x="74510" y="167563"/>
                  </a:lnTo>
                  <a:lnTo>
                    <a:pt x="48818" y="205651"/>
                  </a:lnTo>
                  <a:lnTo>
                    <a:pt x="28105" y="247027"/>
                  </a:lnTo>
                  <a:lnTo>
                    <a:pt x="12776" y="291249"/>
                  </a:lnTo>
                  <a:lnTo>
                    <a:pt x="3263" y="337883"/>
                  </a:lnTo>
                  <a:lnTo>
                    <a:pt x="0" y="386524"/>
                  </a:lnTo>
                  <a:lnTo>
                    <a:pt x="3263" y="435165"/>
                  </a:lnTo>
                  <a:lnTo>
                    <a:pt x="12776" y="481812"/>
                  </a:lnTo>
                  <a:lnTo>
                    <a:pt x="28105" y="526034"/>
                  </a:lnTo>
                  <a:lnTo>
                    <a:pt x="48818" y="567410"/>
                  </a:lnTo>
                  <a:lnTo>
                    <a:pt x="74510" y="605510"/>
                  </a:lnTo>
                  <a:lnTo>
                    <a:pt x="104736" y="639914"/>
                  </a:lnTo>
                  <a:lnTo>
                    <a:pt x="139090" y="670179"/>
                  </a:lnTo>
                  <a:lnTo>
                    <a:pt x="177126" y="695909"/>
                  </a:lnTo>
                  <a:lnTo>
                    <a:pt x="218440" y="716661"/>
                  </a:lnTo>
                  <a:lnTo>
                    <a:pt x="262597" y="732002"/>
                  </a:lnTo>
                  <a:lnTo>
                    <a:pt x="309181" y="741527"/>
                  </a:lnTo>
                  <a:lnTo>
                    <a:pt x="357746" y="744791"/>
                  </a:lnTo>
                  <a:lnTo>
                    <a:pt x="406311" y="741527"/>
                  </a:lnTo>
                  <a:lnTo>
                    <a:pt x="452894" y="732002"/>
                  </a:lnTo>
                  <a:lnTo>
                    <a:pt x="497039" y="716661"/>
                  </a:lnTo>
                  <a:lnTo>
                    <a:pt x="538353" y="695909"/>
                  </a:lnTo>
                  <a:lnTo>
                    <a:pt x="576402" y="670179"/>
                  </a:lnTo>
                  <a:lnTo>
                    <a:pt x="610755" y="639914"/>
                  </a:lnTo>
                  <a:lnTo>
                    <a:pt x="640981" y="605510"/>
                  </a:lnTo>
                  <a:lnTo>
                    <a:pt x="666673" y="567410"/>
                  </a:lnTo>
                  <a:lnTo>
                    <a:pt x="687387" y="526034"/>
                  </a:lnTo>
                  <a:lnTo>
                    <a:pt x="702716" y="481812"/>
                  </a:lnTo>
                  <a:lnTo>
                    <a:pt x="712216" y="435165"/>
                  </a:lnTo>
                  <a:lnTo>
                    <a:pt x="715479" y="386524"/>
                  </a:lnTo>
                  <a:close/>
                </a:path>
                <a:path w="744220" h="744854">
                  <a:moveTo>
                    <a:pt x="743724" y="94259"/>
                  </a:moveTo>
                  <a:lnTo>
                    <a:pt x="659003" y="84836"/>
                  </a:lnTo>
                  <a:lnTo>
                    <a:pt x="649579" y="0"/>
                  </a:lnTo>
                  <a:lnTo>
                    <a:pt x="546023" y="103682"/>
                  </a:lnTo>
                  <a:lnTo>
                    <a:pt x="551675" y="152717"/>
                  </a:lnTo>
                  <a:lnTo>
                    <a:pt x="401053" y="303568"/>
                  </a:lnTo>
                  <a:lnTo>
                    <a:pt x="390829" y="299008"/>
                  </a:lnTo>
                  <a:lnTo>
                    <a:pt x="379984" y="295427"/>
                  </a:lnTo>
                  <a:lnTo>
                    <a:pt x="368617" y="293090"/>
                  </a:lnTo>
                  <a:lnTo>
                    <a:pt x="356806" y="292252"/>
                  </a:lnTo>
                  <a:lnTo>
                    <a:pt x="320255" y="299681"/>
                  </a:lnTo>
                  <a:lnTo>
                    <a:pt x="290309" y="319938"/>
                  </a:lnTo>
                  <a:lnTo>
                    <a:pt x="270090" y="349923"/>
                  </a:lnTo>
                  <a:lnTo>
                    <a:pt x="262661" y="386524"/>
                  </a:lnTo>
                  <a:lnTo>
                    <a:pt x="270090" y="423138"/>
                  </a:lnTo>
                  <a:lnTo>
                    <a:pt x="290309" y="453110"/>
                  </a:lnTo>
                  <a:lnTo>
                    <a:pt x="320255" y="473367"/>
                  </a:lnTo>
                  <a:lnTo>
                    <a:pt x="356806" y="480809"/>
                  </a:lnTo>
                  <a:lnTo>
                    <a:pt x="393357" y="473367"/>
                  </a:lnTo>
                  <a:lnTo>
                    <a:pt x="423291" y="453110"/>
                  </a:lnTo>
                  <a:lnTo>
                    <a:pt x="443522" y="423138"/>
                  </a:lnTo>
                  <a:lnTo>
                    <a:pt x="450951" y="386524"/>
                  </a:lnTo>
                  <a:lnTo>
                    <a:pt x="450253" y="374853"/>
                  </a:lnTo>
                  <a:lnTo>
                    <a:pt x="448233" y="363778"/>
                  </a:lnTo>
                  <a:lnTo>
                    <a:pt x="444982" y="353250"/>
                  </a:lnTo>
                  <a:lnTo>
                    <a:pt x="440588" y="343154"/>
                  </a:lnTo>
                  <a:lnTo>
                    <a:pt x="591223" y="192316"/>
                  </a:lnTo>
                  <a:lnTo>
                    <a:pt x="640168" y="197967"/>
                  </a:lnTo>
                  <a:lnTo>
                    <a:pt x="743724" y="9425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41220" y="4977249"/>
              <a:ext cx="4555266" cy="99843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86371" y="4934699"/>
              <a:ext cx="4411980" cy="1130808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6858000" y="4985003"/>
            <a:ext cx="4471670" cy="923925"/>
          </a:xfrm>
          <a:prstGeom prst="rect">
            <a:avLst/>
          </a:prstGeom>
          <a:solidFill>
            <a:srgbClr val="FAE4D5"/>
          </a:solidFill>
        </p:spPr>
        <p:txBody>
          <a:bodyPr vert="horz" wrap="square" lIns="0" tIns="31750" rIns="0" bIns="0" rtlCol="0">
            <a:spAutoFit/>
          </a:bodyPr>
          <a:lstStyle/>
          <a:p>
            <a:pPr marL="92075" marR="388620" lvl="0" indent="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Account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Representative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menjalankan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fungsi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pengawasan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penggalian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potensi </a:t>
            </a:r>
            <a:r>
              <a:rPr kumimoji="0" sz="1800" b="0" i="0" u="none" strike="noStrike" kern="1200" cap="none" spc="-3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7C0AFAF-E7B1-4EFB-95C0-B4298F702302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547C0E6-A158-9CB2-DB0A-D1377D85ACCD}"/>
              </a:ext>
            </a:extLst>
          </p:cNvPr>
          <p:cNvSpPr/>
          <p:nvPr/>
        </p:nvSpPr>
        <p:spPr>
          <a:xfrm>
            <a:off x="0" y="6424396"/>
            <a:ext cx="5598826" cy="260714"/>
          </a:xfrm>
          <a:prstGeom prst="roundRect">
            <a:avLst/>
          </a:prstGeom>
          <a:solidFill>
            <a:srgbClr val="001F5F"/>
          </a:solidFill>
          <a:ln>
            <a:solidFill>
              <a:srgbClr val="001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20145" y="155447"/>
            <a:ext cx="1199515" cy="641985"/>
            <a:chOff x="10820145" y="155447"/>
            <a:chExt cx="1199515" cy="6419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80016" y="155447"/>
              <a:ext cx="639406" cy="64158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455929" y="0"/>
                  </a:moveTo>
                  <a:lnTo>
                    <a:pt x="72898" y="0"/>
                  </a:lnTo>
                  <a:lnTo>
                    <a:pt x="44523" y="5728"/>
                  </a:lnTo>
                  <a:lnTo>
                    <a:pt x="21351" y="21351"/>
                  </a:lnTo>
                  <a:lnTo>
                    <a:pt x="5728" y="44523"/>
                  </a:lnTo>
                  <a:lnTo>
                    <a:pt x="0" y="72898"/>
                  </a:lnTo>
                  <a:lnTo>
                    <a:pt x="0" y="364489"/>
                  </a:lnTo>
                  <a:lnTo>
                    <a:pt x="5728" y="392864"/>
                  </a:lnTo>
                  <a:lnTo>
                    <a:pt x="21351" y="416036"/>
                  </a:lnTo>
                  <a:lnTo>
                    <a:pt x="44523" y="431659"/>
                  </a:lnTo>
                  <a:lnTo>
                    <a:pt x="72898" y="437388"/>
                  </a:lnTo>
                  <a:lnTo>
                    <a:pt x="455929" y="437388"/>
                  </a:lnTo>
                  <a:lnTo>
                    <a:pt x="484304" y="431659"/>
                  </a:lnTo>
                  <a:lnTo>
                    <a:pt x="507476" y="416036"/>
                  </a:lnTo>
                  <a:lnTo>
                    <a:pt x="523099" y="392864"/>
                  </a:lnTo>
                  <a:lnTo>
                    <a:pt x="528827" y="364489"/>
                  </a:lnTo>
                  <a:lnTo>
                    <a:pt x="528827" y="72898"/>
                  </a:lnTo>
                  <a:lnTo>
                    <a:pt x="523099" y="44523"/>
                  </a:lnTo>
                  <a:lnTo>
                    <a:pt x="507476" y="21351"/>
                  </a:lnTo>
                  <a:lnTo>
                    <a:pt x="484304" y="5728"/>
                  </a:lnTo>
                  <a:lnTo>
                    <a:pt x="455929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0" y="72898"/>
                  </a:moveTo>
                  <a:lnTo>
                    <a:pt x="5728" y="44523"/>
                  </a:lnTo>
                  <a:lnTo>
                    <a:pt x="21351" y="21351"/>
                  </a:lnTo>
                  <a:lnTo>
                    <a:pt x="44523" y="5728"/>
                  </a:lnTo>
                  <a:lnTo>
                    <a:pt x="72898" y="0"/>
                  </a:lnTo>
                  <a:lnTo>
                    <a:pt x="455929" y="0"/>
                  </a:lnTo>
                  <a:lnTo>
                    <a:pt x="484304" y="5728"/>
                  </a:lnTo>
                  <a:lnTo>
                    <a:pt x="507476" y="21351"/>
                  </a:lnTo>
                  <a:lnTo>
                    <a:pt x="523099" y="44523"/>
                  </a:lnTo>
                  <a:lnTo>
                    <a:pt x="528827" y="72898"/>
                  </a:lnTo>
                  <a:lnTo>
                    <a:pt x="528827" y="364489"/>
                  </a:lnTo>
                  <a:lnTo>
                    <a:pt x="523099" y="392864"/>
                  </a:lnTo>
                  <a:lnTo>
                    <a:pt x="507476" y="416036"/>
                  </a:lnTo>
                  <a:lnTo>
                    <a:pt x="484304" y="431659"/>
                  </a:lnTo>
                  <a:lnTo>
                    <a:pt x="455929" y="437388"/>
                  </a:lnTo>
                  <a:lnTo>
                    <a:pt x="72898" y="437388"/>
                  </a:lnTo>
                  <a:lnTo>
                    <a:pt x="44523" y="431659"/>
                  </a:lnTo>
                  <a:lnTo>
                    <a:pt x="21351" y="416036"/>
                  </a:lnTo>
                  <a:lnTo>
                    <a:pt x="5728" y="392864"/>
                  </a:lnTo>
                  <a:lnTo>
                    <a:pt x="0" y="364489"/>
                  </a:lnTo>
                  <a:lnTo>
                    <a:pt x="0" y="72898"/>
                  </a:lnTo>
                  <a:close/>
                </a:path>
              </a:pathLst>
            </a:custGeom>
            <a:ln w="127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-6350" y="24383"/>
            <a:ext cx="5380990" cy="6617970"/>
            <a:chOff x="-6350" y="24383"/>
            <a:chExt cx="5380990" cy="6617970"/>
          </a:xfrm>
        </p:grpSpPr>
        <p:sp>
          <p:nvSpPr>
            <p:cNvPr id="7" name="object 7"/>
            <p:cNvSpPr/>
            <p:nvPr/>
          </p:nvSpPr>
          <p:spPr>
            <a:xfrm>
              <a:off x="0" y="6435851"/>
              <a:ext cx="2193290" cy="200025"/>
            </a:xfrm>
            <a:custGeom>
              <a:avLst/>
              <a:gdLst/>
              <a:ahLst/>
              <a:cxnLst/>
              <a:rect l="l" t="t" r="r" b="b"/>
              <a:pathLst>
                <a:path w="2193290" h="200025">
                  <a:moveTo>
                    <a:pt x="2159762" y="0"/>
                  </a:moveTo>
                  <a:lnTo>
                    <a:pt x="33274" y="0"/>
                  </a:lnTo>
                  <a:lnTo>
                    <a:pt x="20322" y="2614"/>
                  </a:lnTo>
                  <a:lnTo>
                    <a:pt x="9745" y="9745"/>
                  </a:lnTo>
                  <a:lnTo>
                    <a:pt x="2614" y="20322"/>
                  </a:lnTo>
                  <a:lnTo>
                    <a:pt x="0" y="33274"/>
                  </a:lnTo>
                  <a:lnTo>
                    <a:pt x="0" y="166370"/>
                  </a:lnTo>
                  <a:lnTo>
                    <a:pt x="2614" y="179321"/>
                  </a:lnTo>
                  <a:lnTo>
                    <a:pt x="9745" y="189898"/>
                  </a:lnTo>
                  <a:lnTo>
                    <a:pt x="20322" y="197029"/>
                  </a:lnTo>
                  <a:lnTo>
                    <a:pt x="33274" y="199644"/>
                  </a:lnTo>
                  <a:lnTo>
                    <a:pt x="2159762" y="199644"/>
                  </a:lnTo>
                  <a:lnTo>
                    <a:pt x="2172729" y="197029"/>
                  </a:lnTo>
                  <a:lnTo>
                    <a:pt x="2183304" y="189898"/>
                  </a:lnTo>
                  <a:lnTo>
                    <a:pt x="2190426" y="179321"/>
                  </a:lnTo>
                  <a:lnTo>
                    <a:pt x="2193036" y="166370"/>
                  </a:lnTo>
                  <a:lnTo>
                    <a:pt x="2193036" y="33274"/>
                  </a:lnTo>
                  <a:lnTo>
                    <a:pt x="2190426" y="20322"/>
                  </a:lnTo>
                  <a:lnTo>
                    <a:pt x="2183304" y="9745"/>
                  </a:lnTo>
                  <a:lnTo>
                    <a:pt x="2172729" y="2614"/>
                  </a:lnTo>
                  <a:lnTo>
                    <a:pt x="2159762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6435851"/>
              <a:ext cx="2193290" cy="200025"/>
            </a:xfrm>
            <a:custGeom>
              <a:avLst/>
              <a:gdLst/>
              <a:ahLst/>
              <a:cxnLst/>
              <a:rect l="l" t="t" r="r" b="b"/>
              <a:pathLst>
                <a:path w="2193290" h="200025">
                  <a:moveTo>
                    <a:pt x="0" y="33274"/>
                  </a:moveTo>
                  <a:lnTo>
                    <a:pt x="2614" y="20322"/>
                  </a:lnTo>
                  <a:lnTo>
                    <a:pt x="9745" y="9745"/>
                  </a:lnTo>
                  <a:lnTo>
                    <a:pt x="20322" y="2614"/>
                  </a:lnTo>
                  <a:lnTo>
                    <a:pt x="33274" y="0"/>
                  </a:lnTo>
                  <a:lnTo>
                    <a:pt x="2159762" y="0"/>
                  </a:lnTo>
                  <a:lnTo>
                    <a:pt x="2172729" y="2614"/>
                  </a:lnTo>
                  <a:lnTo>
                    <a:pt x="2183304" y="9745"/>
                  </a:lnTo>
                  <a:lnTo>
                    <a:pt x="2190426" y="20322"/>
                  </a:lnTo>
                  <a:lnTo>
                    <a:pt x="2193036" y="33274"/>
                  </a:lnTo>
                  <a:lnTo>
                    <a:pt x="2193036" y="166370"/>
                  </a:lnTo>
                  <a:lnTo>
                    <a:pt x="2190426" y="179321"/>
                  </a:lnTo>
                  <a:lnTo>
                    <a:pt x="2183304" y="189898"/>
                  </a:lnTo>
                  <a:lnTo>
                    <a:pt x="2172729" y="197029"/>
                  </a:lnTo>
                  <a:lnTo>
                    <a:pt x="2159762" y="199644"/>
                  </a:lnTo>
                  <a:lnTo>
                    <a:pt x="33274" y="199644"/>
                  </a:lnTo>
                  <a:lnTo>
                    <a:pt x="20322" y="197029"/>
                  </a:lnTo>
                  <a:lnTo>
                    <a:pt x="9745" y="189898"/>
                  </a:lnTo>
                  <a:lnTo>
                    <a:pt x="2614" y="179321"/>
                  </a:lnTo>
                  <a:lnTo>
                    <a:pt x="0" y="166370"/>
                  </a:lnTo>
                  <a:lnTo>
                    <a:pt x="0" y="33274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51281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4" y="24383"/>
              <a:ext cx="2492502" cy="12291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9488" y="24383"/>
              <a:ext cx="3374898" cy="1229106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2276855" y="6323081"/>
            <a:ext cx="3329304" cy="511809"/>
            <a:chOff x="2276855" y="6323081"/>
            <a:chExt cx="3329304" cy="511809"/>
          </a:xfrm>
        </p:grpSpPr>
        <p:sp>
          <p:nvSpPr>
            <p:cNvPr id="13" name="object 13"/>
            <p:cNvSpPr/>
            <p:nvPr/>
          </p:nvSpPr>
          <p:spPr>
            <a:xfrm>
              <a:off x="2319527" y="6435852"/>
              <a:ext cx="3275329" cy="200025"/>
            </a:xfrm>
            <a:custGeom>
              <a:avLst/>
              <a:gdLst/>
              <a:ahLst/>
              <a:cxnLst/>
              <a:rect l="l" t="t" r="r" b="b"/>
              <a:pathLst>
                <a:path w="3275329" h="200025">
                  <a:moveTo>
                    <a:pt x="3241802" y="0"/>
                  </a:moveTo>
                  <a:lnTo>
                    <a:pt x="33274" y="0"/>
                  </a:lnTo>
                  <a:lnTo>
                    <a:pt x="20306" y="2614"/>
                  </a:lnTo>
                  <a:lnTo>
                    <a:pt x="9731" y="9745"/>
                  </a:lnTo>
                  <a:lnTo>
                    <a:pt x="2609" y="20322"/>
                  </a:lnTo>
                  <a:lnTo>
                    <a:pt x="0" y="33274"/>
                  </a:lnTo>
                  <a:lnTo>
                    <a:pt x="0" y="166370"/>
                  </a:lnTo>
                  <a:lnTo>
                    <a:pt x="2609" y="179321"/>
                  </a:lnTo>
                  <a:lnTo>
                    <a:pt x="9731" y="189898"/>
                  </a:lnTo>
                  <a:lnTo>
                    <a:pt x="20306" y="197029"/>
                  </a:lnTo>
                  <a:lnTo>
                    <a:pt x="33274" y="199644"/>
                  </a:lnTo>
                  <a:lnTo>
                    <a:pt x="3241802" y="199644"/>
                  </a:lnTo>
                  <a:lnTo>
                    <a:pt x="3254769" y="197029"/>
                  </a:lnTo>
                  <a:lnTo>
                    <a:pt x="3265344" y="189898"/>
                  </a:lnTo>
                  <a:lnTo>
                    <a:pt x="3272466" y="179321"/>
                  </a:lnTo>
                  <a:lnTo>
                    <a:pt x="3275076" y="166370"/>
                  </a:lnTo>
                  <a:lnTo>
                    <a:pt x="3275076" y="33274"/>
                  </a:lnTo>
                  <a:lnTo>
                    <a:pt x="3272466" y="20322"/>
                  </a:lnTo>
                  <a:lnTo>
                    <a:pt x="3265344" y="9745"/>
                  </a:lnTo>
                  <a:lnTo>
                    <a:pt x="3254769" y="2614"/>
                  </a:lnTo>
                  <a:lnTo>
                    <a:pt x="324180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319527" y="6435852"/>
              <a:ext cx="3275329" cy="200025"/>
            </a:xfrm>
            <a:custGeom>
              <a:avLst/>
              <a:gdLst/>
              <a:ahLst/>
              <a:cxnLst/>
              <a:rect l="l" t="t" r="r" b="b"/>
              <a:pathLst>
                <a:path w="3275329" h="200025">
                  <a:moveTo>
                    <a:pt x="0" y="33274"/>
                  </a:moveTo>
                  <a:lnTo>
                    <a:pt x="2609" y="20322"/>
                  </a:lnTo>
                  <a:lnTo>
                    <a:pt x="9731" y="9745"/>
                  </a:lnTo>
                  <a:lnTo>
                    <a:pt x="20306" y="2614"/>
                  </a:lnTo>
                  <a:lnTo>
                    <a:pt x="33274" y="0"/>
                  </a:lnTo>
                  <a:lnTo>
                    <a:pt x="3241802" y="0"/>
                  </a:lnTo>
                  <a:lnTo>
                    <a:pt x="3254769" y="2614"/>
                  </a:lnTo>
                  <a:lnTo>
                    <a:pt x="3265344" y="9745"/>
                  </a:lnTo>
                  <a:lnTo>
                    <a:pt x="3272466" y="20322"/>
                  </a:lnTo>
                  <a:lnTo>
                    <a:pt x="3275076" y="33274"/>
                  </a:lnTo>
                  <a:lnTo>
                    <a:pt x="3275076" y="166370"/>
                  </a:lnTo>
                  <a:lnTo>
                    <a:pt x="3272466" y="179321"/>
                  </a:lnTo>
                  <a:lnTo>
                    <a:pt x="3265344" y="189898"/>
                  </a:lnTo>
                  <a:lnTo>
                    <a:pt x="3254769" y="197029"/>
                  </a:lnTo>
                  <a:lnTo>
                    <a:pt x="3241802" y="199644"/>
                  </a:lnTo>
                  <a:lnTo>
                    <a:pt x="33274" y="199644"/>
                  </a:lnTo>
                  <a:lnTo>
                    <a:pt x="20306" y="197029"/>
                  </a:lnTo>
                  <a:lnTo>
                    <a:pt x="9731" y="189898"/>
                  </a:lnTo>
                  <a:lnTo>
                    <a:pt x="2609" y="179321"/>
                  </a:lnTo>
                  <a:lnTo>
                    <a:pt x="0" y="166370"/>
                  </a:lnTo>
                  <a:lnTo>
                    <a:pt x="0" y="33274"/>
                  </a:lnTo>
                  <a:close/>
                </a:path>
              </a:pathLst>
            </a:custGeom>
            <a:ln w="126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76855" y="6323081"/>
              <a:ext cx="939545" cy="51128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74847" y="6323081"/>
              <a:ext cx="2631186" cy="51128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0941557" y="391795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22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36232" y="165354"/>
            <a:ext cx="4779645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75"/>
              </a:spcBef>
            </a:pP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Sumber</a:t>
            </a:r>
            <a:r>
              <a:rPr sz="44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25" dirty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sz="44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SP2DK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429" y="39623"/>
            <a:ext cx="8062595" cy="1229360"/>
            <a:chOff x="3429" y="39623"/>
            <a:chExt cx="8062595" cy="1229360"/>
          </a:xfrm>
        </p:grpSpPr>
        <p:sp>
          <p:nvSpPr>
            <p:cNvPr id="20" name="object 20"/>
            <p:cNvSpPr/>
            <p:nvPr/>
          </p:nvSpPr>
          <p:spPr>
            <a:xfrm>
              <a:off x="12954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2954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231130" y="182118"/>
              <a:ext cx="2656840" cy="769620"/>
            </a:xfrm>
            <a:custGeom>
              <a:avLst/>
              <a:gdLst/>
              <a:ahLst/>
              <a:cxnLst/>
              <a:rect l="l" t="t" r="r" b="b"/>
              <a:pathLst>
                <a:path w="2656840" h="769619">
                  <a:moveTo>
                    <a:pt x="2656331" y="0"/>
                  </a:moveTo>
                  <a:lnTo>
                    <a:pt x="0" y="0"/>
                  </a:lnTo>
                  <a:lnTo>
                    <a:pt x="0" y="769619"/>
                  </a:lnTo>
                  <a:lnTo>
                    <a:pt x="2656331" y="769619"/>
                  </a:lnTo>
                  <a:lnTo>
                    <a:pt x="2656331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65775" y="39623"/>
              <a:ext cx="2999994" cy="1229105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5231129" y="182118"/>
            <a:ext cx="2656840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189865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Equalisasi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39625" y="1069222"/>
            <a:ext cx="10566400" cy="5412105"/>
            <a:chOff x="234695" y="1031747"/>
            <a:chExt cx="10566400" cy="5412105"/>
          </a:xfrm>
        </p:grpSpPr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4695" y="1031747"/>
              <a:ext cx="10565892" cy="288480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9767" y="1226819"/>
              <a:ext cx="9995916" cy="231495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33856" y="3877043"/>
              <a:ext cx="1016520" cy="101652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35013" y="4381496"/>
              <a:ext cx="179736" cy="11353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204087" y="4069930"/>
              <a:ext cx="753745" cy="584835"/>
            </a:xfrm>
            <a:custGeom>
              <a:avLst/>
              <a:gdLst/>
              <a:ahLst/>
              <a:cxnLst/>
              <a:rect l="l" t="t" r="r" b="b"/>
              <a:pathLst>
                <a:path w="753744" h="584835">
                  <a:moveTo>
                    <a:pt x="348322" y="273418"/>
                  </a:moveTo>
                  <a:lnTo>
                    <a:pt x="320078" y="273418"/>
                  </a:lnTo>
                  <a:lnTo>
                    <a:pt x="320078" y="301701"/>
                  </a:lnTo>
                  <a:lnTo>
                    <a:pt x="320078" y="433692"/>
                  </a:lnTo>
                  <a:lnTo>
                    <a:pt x="122377" y="433692"/>
                  </a:lnTo>
                  <a:lnTo>
                    <a:pt x="122377" y="301701"/>
                  </a:lnTo>
                  <a:lnTo>
                    <a:pt x="320078" y="301701"/>
                  </a:lnTo>
                  <a:lnTo>
                    <a:pt x="320078" y="273418"/>
                  </a:lnTo>
                  <a:lnTo>
                    <a:pt x="94132" y="273418"/>
                  </a:lnTo>
                  <a:lnTo>
                    <a:pt x="94132" y="461975"/>
                  </a:lnTo>
                  <a:lnTo>
                    <a:pt x="348322" y="461975"/>
                  </a:lnTo>
                  <a:lnTo>
                    <a:pt x="348322" y="433692"/>
                  </a:lnTo>
                  <a:lnTo>
                    <a:pt x="348322" y="301701"/>
                  </a:lnTo>
                  <a:lnTo>
                    <a:pt x="348322" y="273418"/>
                  </a:lnTo>
                  <a:close/>
                </a:path>
                <a:path w="753744" h="584835">
                  <a:moveTo>
                    <a:pt x="598297" y="348843"/>
                  </a:moveTo>
                  <a:lnTo>
                    <a:pt x="385978" y="348843"/>
                  </a:lnTo>
                  <a:lnTo>
                    <a:pt x="385978" y="386562"/>
                  </a:lnTo>
                  <a:lnTo>
                    <a:pt x="563232" y="386562"/>
                  </a:lnTo>
                  <a:lnTo>
                    <a:pt x="564476" y="382790"/>
                  </a:lnTo>
                  <a:lnTo>
                    <a:pt x="598297" y="348843"/>
                  </a:lnTo>
                  <a:close/>
                </a:path>
                <a:path w="753744" h="584835">
                  <a:moveTo>
                    <a:pt x="658990" y="273418"/>
                  </a:moveTo>
                  <a:lnTo>
                    <a:pt x="385978" y="273418"/>
                  </a:lnTo>
                  <a:lnTo>
                    <a:pt x="385978" y="311137"/>
                  </a:lnTo>
                  <a:lnTo>
                    <a:pt x="635863" y="311137"/>
                  </a:lnTo>
                  <a:lnTo>
                    <a:pt x="658990" y="287921"/>
                  </a:lnTo>
                  <a:lnTo>
                    <a:pt x="658990" y="273418"/>
                  </a:lnTo>
                  <a:close/>
                </a:path>
                <a:path w="753744" h="584835">
                  <a:moveTo>
                    <a:pt x="658990" y="197993"/>
                  </a:moveTo>
                  <a:lnTo>
                    <a:pt x="94132" y="197993"/>
                  </a:lnTo>
                  <a:lnTo>
                    <a:pt x="94132" y="235712"/>
                  </a:lnTo>
                  <a:lnTo>
                    <a:pt x="658990" y="235712"/>
                  </a:lnTo>
                  <a:lnTo>
                    <a:pt x="658990" y="197993"/>
                  </a:lnTo>
                  <a:close/>
                </a:path>
                <a:path w="753744" h="584835">
                  <a:moveTo>
                    <a:pt x="753135" y="0"/>
                  </a:moveTo>
                  <a:lnTo>
                    <a:pt x="668401" y="0"/>
                  </a:lnTo>
                  <a:lnTo>
                    <a:pt x="668401" y="75425"/>
                  </a:lnTo>
                  <a:lnTo>
                    <a:pt x="666927" y="82765"/>
                  </a:lnTo>
                  <a:lnTo>
                    <a:pt x="662889" y="88760"/>
                  </a:lnTo>
                  <a:lnTo>
                    <a:pt x="656907" y="92798"/>
                  </a:lnTo>
                  <a:lnTo>
                    <a:pt x="649579" y="94284"/>
                  </a:lnTo>
                  <a:lnTo>
                    <a:pt x="642251" y="92798"/>
                  </a:lnTo>
                  <a:lnTo>
                    <a:pt x="636270" y="88760"/>
                  </a:lnTo>
                  <a:lnTo>
                    <a:pt x="632231" y="82765"/>
                  </a:lnTo>
                  <a:lnTo>
                    <a:pt x="630745" y="75425"/>
                  </a:lnTo>
                  <a:lnTo>
                    <a:pt x="632231" y="68097"/>
                  </a:lnTo>
                  <a:lnTo>
                    <a:pt x="636270" y="62103"/>
                  </a:lnTo>
                  <a:lnTo>
                    <a:pt x="642251" y="58051"/>
                  </a:lnTo>
                  <a:lnTo>
                    <a:pt x="649579" y="56578"/>
                  </a:lnTo>
                  <a:lnTo>
                    <a:pt x="656907" y="58051"/>
                  </a:lnTo>
                  <a:lnTo>
                    <a:pt x="662889" y="62103"/>
                  </a:lnTo>
                  <a:lnTo>
                    <a:pt x="666927" y="68097"/>
                  </a:lnTo>
                  <a:lnTo>
                    <a:pt x="668401" y="75425"/>
                  </a:lnTo>
                  <a:lnTo>
                    <a:pt x="668401" y="0"/>
                  </a:lnTo>
                  <a:lnTo>
                    <a:pt x="602500" y="0"/>
                  </a:lnTo>
                  <a:lnTo>
                    <a:pt x="602500" y="75425"/>
                  </a:lnTo>
                  <a:lnTo>
                    <a:pt x="601027" y="82765"/>
                  </a:lnTo>
                  <a:lnTo>
                    <a:pt x="596988" y="88760"/>
                  </a:lnTo>
                  <a:lnTo>
                    <a:pt x="591007" y="92798"/>
                  </a:lnTo>
                  <a:lnTo>
                    <a:pt x="583679" y="94284"/>
                  </a:lnTo>
                  <a:lnTo>
                    <a:pt x="576351" y="92798"/>
                  </a:lnTo>
                  <a:lnTo>
                    <a:pt x="570369" y="88760"/>
                  </a:lnTo>
                  <a:lnTo>
                    <a:pt x="566331" y="82765"/>
                  </a:lnTo>
                  <a:lnTo>
                    <a:pt x="564845" y="75425"/>
                  </a:lnTo>
                  <a:lnTo>
                    <a:pt x="566331" y="68097"/>
                  </a:lnTo>
                  <a:lnTo>
                    <a:pt x="570369" y="62103"/>
                  </a:lnTo>
                  <a:lnTo>
                    <a:pt x="576351" y="58051"/>
                  </a:lnTo>
                  <a:lnTo>
                    <a:pt x="583679" y="56578"/>
                  </a:lnTo>
                  <a:lnTo>
                    <a:pt x="591007" y="58051"/>
                  </a:lnTo>
                  <a:lnTo>
                    <a:pt x="596988" y="62103"/>
                  </a:lnTo>
                  <a:lnTo>
                    <a:pt x="601027" y="68097"/>
                  </a:lnTo>
                  <a:lnTo>
                    <a:pt x="602500" y="75425"/>
                  </a:lnTo>
                  <a:lnTo>
                    <a:pt x="602500" y="0"/>
                  </a:lnTo>
                  <a:lnTo>
                    <a:pt x="536600" y="0"/>
                  </a:lnTo>
                  <a:lnTo>
                    <a:pt x="536600" y="75425"/>
                  </a:lnTo>
                  <a:lnTo>
                    <a:pt x="535127" y="82765"/>
                  </a:lnTo>
                  <a:lnTo>
                    <a:pt x="531088" y="88760"/>
                  </a:lnTo>
                  <a:lnTo>
                    <a:pt x="525106" y="92798"/>
                  </a:lnTo>
                  <a:lnTo>
                    <a:pt x="517779" y="94284"/>
                  </a:lnTo>
                  <a:lnTo>
                    <a:pt x="510451" y="92798"/>
                  </a:lnTo>
                  <a:lnTo>
                    <a:pt x="504469" y="88760"/>
                  </a:lnTo>
                  <a:lnTo>
                    <a:pt x="500430" y="82765"/>
                  </a:lnTo>
                  <a:lnTo>
                    <a:pt x="498944" y="75425"/>
                  </a:lnTo>
                  <a:lnTo>
                    <a:pt x="500430" y="68097"/>
                  </a:lnTo>
                  <a:lnTo>
                    <a:pt x="504469" y="62103"/>
                  </a:lnTo>
                  <a:lnTo>
                    <a:pt x="510451" y="58051"/>
                  </a:lnTo>
                  <a:lnTo>
                    <a:pt x="517779" y="56578"/>
                  </a:lnTo>
                  <a:lnTo>
                    <a:pt x="525106" y="58051"/>
                  </a:lnTo>
                  <a:lnTo>
                    <a:pt x="531088" y="62103"/>
                  </a:lnTo>
                  <a:lnTo>
                    <a:pt x="535127" y="68097"/>
                  </a:lnTo>
                  <a:lnTo>
                    <a:pt x="536600" y="75425"/>
                  </a:lnTo>
                  <a:lnTo>
                    <a:pt x="536600" y="0"/>
                  </a:lnTo>
                  <a:lnTo>
                    <a:pt x="0" y="0"/>
                  </a:lnTo>
                  <a:lnTo>
                    <a:pt x="0" y="584542"/>
                  </a:lnTo>
                  <a:lnTo>
                    <a:pt x="753135" y="584542"/>
                  </a:lnTo>
                  <a:lnTo>
                    <a:pt x="753135" y="527977"/>
                  </a:lnTo>
                  <a:lnTo>
                    <a:pt x="753135" y="372338"/>
                  </a:lnTo>
                  <a:lnTo>
                    <a:pt x="696645" y="428904"/>
                  </a:lnTo>
                  <a:lnTo>
                    <a:pt x="696645" y="527977"/>
                  </a:lnTo>
                  <a:lnTo>
                    <a:pt x="56476" y="527977"/>
                  </a:lnTo>
                  <a:lnTo>
                    <a:pt x="56476" y="150850"/>
                  </a:lnTo>
                  <a:lnTo>
                    <a:pt x="696645" y="150850"/>
                  </a:lnTo>
                  <a:lnTo>
                    <a:pt x="696645" y="250113"/>
                  </a:lnTo>
                  <a:lnTo>
                    <a:pt x="753135" y="193421"/>
                  </a:lnTo>
                  <a:lnTo>
                    <a:pt x="753135" y="150850"/>
                  </a:lnTo>
                  <a:lnTo>
                    <a:pt x="753135" y="94284"/>
                  </a:lnTo>
                  <a:lnTo>
                    <a:pt x="753135" y="56578"/>
                  </a:lnTo>
                  <a:lnTo>
                    <a:pt x="7531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90071" y="4256935"/>
              <a:ext cx="462943" cy="28439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33856" y="4693919"/>
              <a:ext cx="1016520" cy="101652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35013" y="5198360"/>
              <a:ext cx="179736" cy="113537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204087" y="4886794"/>
              <a:ext cx="753745" cy="584835"/>
            </a:xfrm>
            <a:custGeom>
              <a:avLst/>
              <a:gdLst/>
              <a:ahLst/>
              <a:cxnLst/>
              <a:rect l="l" t="t" r="r" b="b"/>
              <a:pathLst>
                <a:path w="753744" h="584835">
                  <a:moveTo>
                    <a:pt x="348322" y="273418"/>
                  </a:moveTo>
                  <a:lnTo>
                    <a:pt x="320078" y="273418"/>
                  </a:lnTo>
                  <a:lnTo>
                    <a:pt x="320078" y="301701"/>
                  </a:lnTo>
                  <a:lnTo>
                    <a:pt x="320078" y="433692"/>
                  </a:lnTo>
                  <a:lnTo>
                    <a:pt x="122377" y="433692"/>
                  </a:lnTo>
                  <a:lnTo>
                    <a:pt x="122377" y="301701"/>
                  </a:lnTo>
                  <a:lnTo>
                    <a:pt x="320078" y="301701"/>
                  </a:lnTo>
                  <a:lnTo>
                    <a:pt x="320078" y="273418"/>
                  </a:lnTo>
                  <a:lnTo>
                    <a:pt x="94132" y="273418"/>
                  </a:lnTo>
                  <a:lnTo>
                    <a:pt x="94132" y="461975"/>
                  </a:lnTo>
                  <a:lnTo>
                    <a:pt x="348322" y="461975"/>
                  </a:lnTo>
                  <a:lnTo>
                    <a:pt x="348322" y="433692"/>
                  </a:lnTo>
                  <a:lnTo>
                    <a:pt x="348322" y="301701"/>
                  </a:lnTo>
                  <a:lnTo>
                    <a:pt x="348322" y="273418"/>
                  </a:lnTo>
                  <a:close/>
                </a:path>
                <a:path w="753744" h="584835">
                  <a:moveTo>
                    <a:pt x="598297" y="348843"/>
                  </a:moveTo>
                  <a:lnTo>
                    <a:pt x="385978" y="348843"/>
                  </a:lnTo>
                  <a:lnTo>
                    <a:pt x="385978" y="386562"/>
                  </a:lnTo>
                  <a:lnTo>
                    <a:pt x="563232" y="386562"/>
                  </a:lnTo>
                  <a:lnTo>
                    <a:pt x="564476" y="382790"/>
                  </a:lnTo>
                  <a:lnTo>
                    <a:pt x="598297" y="348843"/>
                  </a:lnTo>
                  <a:close/>
                </a:path>
                <a:path w="753744" h="584835">
                  <a:moveTo>
                    <a:pt x="658990" y="273418"/>
                  </a:moveTo>
                  <a:lnTo>
                    <a:pt x="385978" y="273418"/>
                  </a:lnTo>
                  <a:lnTo>
                    <a:pt x="385978" y="311137"/>
                  </a:lnTo>
                  <a:lnTo>
                    <a:pt x="635863" y="311137"/>
                  </a:lnTo>
                  <a:lnTo>
                    <a:pt x="658990" y="287921"/>
                  </a:lnTo>
                  <a:lnTo>
                    <a:pt x="658990" y="273418"/>
                  </a:lnTo>
                  <a:close/>
                </a:path>
                <a:path w="753744" h="584835">
                  <a:moveTo>
                    <a:pt x="658990" y="197993"/>
                  </a:moveTo>
                  <a:lnTo>
                    <a:pt x="94132" y="197993"/>
                  </a:lnTo>
                  <a:lnTo>
                    <a:pt x="94132" y="235712"/>
                  </a:lnTo>
                  <a:lnTo>
                    <a:pt x="658990" y="235712"/>
                  </a:lnTo>
                  <a:lnTo>
                    <a:pt x="658990" y="197993"/>
                  </a:lnTo>
                  <a:close/>
                </a:path>
                <a:path w="753744" h="584835">
                  <a:moveTo>
                    <a:pt x="753135" y="0"/>
                  </a:moveTo>
                  <a:lnTo>
                    <a:pt x="668401" y="0"/>
                  </a:lnTo>
                  <a:lnTo>
                    <a:pt x="668401" y="75425"/>
                  </a:lnTo>
                  <a:lnTo>
                    <a:pt x="666927" y="82765"/>
                  </a:lnTo>
                  <a:lnTo>
                    <a:pt x="662889" y="88760"/>
                  </a:lnTo>
                  <a:lnTo>
                    <a:pt x="656907" y="92798"/>
                  </a:lnTo>
                  <a:lnTo>
                    <a:pt x="649579" y="94284"/>
                  </a:lnTo>
                  <a:lnTo>
                    <a:pt x="642251" y="92798"/>
                  </a:lnTo>
                  <a:lnTo>
                    <a:pt x="636270" y="88760"/>
                  </a:lnTo>
                  <a:lnTo>
                    <a:pt x="632231" y="82765"/>
                  </a:lnTo>
                  <a:lnTo>
                    <a:pt x="630745" y="75425"/>
                  </a:lnTo>
                  <a:lnTo>
                    <a:pt x="632231" y="68097"/>
                  </a:lnTo>
                  <a:lnTo>
                    <a:pt x="636270" y="62103"/>
                  </a:lnTo>
                  <a:lnTo>
                    <a:pt x="642251" y="58051"/>
                  </a:lnTo>
                  <a:lnTo>
                    <a:pt x="649579" y="56578"/>
                  </a:lnTo>
                  <a:lnTo>
                    <a:pt x="656907" y="58051"/>
                  </a:lnTo>
                  <a:lnTo>
                    <a:pt x="662889" y="62103"/>
                  </a:lnTo>
                  <a:lnTo>
                    <a:pt x="666927" y="68097"/>
                  </a:lnTo>
                  <a:lnTo>
                    <a:pt x="668401" y="75425"/>
                  </a:lnTo>
                  <a:lnTo>
                    <a:pt x="668401" y="0"/>
                  </a:lnTo>
                  <a:lnTo>
                    <a:pt x="602500" y="0"/>
                  </a:lnTo>
                  <a:lnTo>
                    <a:pt x="602500" y="75425"/>
                  </a:lnTo>
                  <a:lnTo>
                    <a:pt x="601027" y="82765"/>
                  </a:lnTo>
                  <a:lnTo>
                    <a:pt x="596988" y="88760"/>
                  </a:lnTo>
                  <a:lnTo>
                    <a:pt x="591007" y="92798"/>
                  </a:lnTo>
                  <a:lnTo>
                    <a:pt x="583679" y="94284"/>
                  </a:lnTo>
                  <a:lnTo>
                    <a:pt x="576351" y="92798"/>
                  </a:lnTo>
                  <a:lnTo>
                    <a:pt x="570369" y="88760"/>
                  </a:lnTo>
                  <a:lnTo>
                    <a:pt x="566331" y="82765"/>
                  </a:lnTo>
                  <a:lnTo>
                    <a:pt x="564845" y="75425"/>
                  </a:lnTo>
                  <a:lnTo>
                    <a:pt x="566331" y="68097"/>
                  </a:lnTo>
                  <a:lnTo>
                    <a:pt x="570369" y="62103"/>
                  </a:lnTo>
                  <a:lnTo>
                    <a:pt x="576351" y="58051"/>
                  </a:lnTo>
                  <a:lnTo>
                    <a:pt x="583679" y="56578"/>
                  </a:lnTo>
                  <a:lnTo>
                    <a:pt x="591007" y="58051"/>
                  </a:lnTo>
                  <a:lnTo>
                    <a:pt x="596988" y="62103"/>
                  </a:lnTo>
                  <a:lnTo>
                    <a:pt x="601027" y="68097"/>
                  </a:lnTo>
                  <a:lnTo>
                    <a:pt x="602500" y="75425"/>
                  </a:lnTo>
                  <a:lnTo>
                    <a:pt x="602500" y="0"/>
                  </a:lnTo>
                  <a:lnTo>
                    <a:pt x="536600" y="0"/>
                  </a:lnTo>
                  <a:lnTo>
                    <a:pt x="536600" y="75425"/>
                  </a:lnTo>
                  <a:lnTo>
                    <a:pt x="535127" y="82765"/>
                  </a:lnTo>
                  <a:lnTo>
                    <a:pt x="531088" y="88760"/>
                  </a:lnTo>
                  <a:lnTo>
                    <a:pt x="525106" y="92798"/>
                  </a:lnTo>
                  <a:lnTo>
                    <a:pt x="517779" y="94284"/>
                  </a:lnTo>
                  <a:lnTo>
                    <a:pt x="510451" y="92798"/>
                  </a:lnTo>
                  <a:lnTo>
                    <a:pt x="504469" y="88760"/>
                  </a:lnTo>
                  <a:lnTo>
                    <a:pt x="500430" y="82765"/>
                  </a:lnTo>
                  <a:lnTo>
                    <a:pt x="498944" y="75425"/>
                  </a:lnTo>
                  <a:lnTo>
                    <a:pt x="500430" y="68097"/>
                  </a:lnTo>
                  <a:lnTo>
                    <a:pt x="504469" y="62103"/>
                  </a:lnTo>
                  <a:lnTo>
                    <a:pt x="510451" y="58051"/>
                  </a:lnTo>
                  <a:lnTo>
                    <a:pt x="517779" y="56578"/>
                  </a:lnTo>
                  <a:lnTo>
                    <a:pt x="525106" y="58051"/>
                  </a:lnTo>
                  <a:lnTo>
                    <a:pt x="531088" y="62103"/>
                  </a:lnTo>
                  <a:lnTo>
                    <a:pt x="535127" y="68097"/>
                  </a:lnTo>
                  <a:lnTo>
                    <a:pt x="536600" y="75425"/>
                  </a:lnTo>
                  <a:lnTo>
                    <a:pt x="536600" y="0"/>
                  </a:lnTo>
                  <a:lnTo>
                    <a:pt x="0" y="0"/>
                  </a:lnTo>
                  <a:lnTo>
                    <a:pt x="0" y="584542"/>
                  </a:lnTo>
                  <a:lnTo>
                    <a:pt x="753135" y="584542"/>
                  </a:lnTo>
                  <a:lnTo>
                    <a:pt x="753135" y="527977"/>
                  </a:lnTo>
                  <a:lnTo>
                    <a:pt x="753135" y="372338"/>
                  </a:lnTo>
                  <a:lnTo>
                    <a:pt x="696645" y="428904"/>
                  </a:lnTo>
                  <a:lnTo>
                    <a:pt x="696645" y="527977"/>
                  </a:lnTo>
                  <a:lnTo>
                    <a:pt x="56476" y="527977"/>
                  </a:lnTo>
                  <a:lnTo>
                    <a:pt x="56476" y="150850"/>
                  </a:lnTo>
                  <a:lnTo>
                    <a:pt x="696645" y="150850"/>
                  </a:lnTo>
                  <a:lnTo>
                    <a:pt x="696645" y="250113"/>
                  </a:lnTo>
                  <a:lnTo>
                    <a:pt x="753135" y="193421"/>
                  </a:lnTo>
                  <a:lnTo>
                    <a:pt x="753135" y="150850"/>
                  </a:lnTo>
                  <a:lnTo>
                    <a:pt x="753135" y="94284"/>
                  </a:lnTo>
                  <a:lnTo>
                    <a:pt x="753135" y="56578"/>
                  </a:lnTo>
                  <a:lnTo>
                    <a:pt x="7531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90071" y="5073799"/>
              <a:ext cx="462943" cy="28439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33856" y="5426963"/>
              <a:ext cx="1016520" cy="10165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35013" y="5931404"/>
              <a:ext cx="179736" cy="11353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204087" y="5619838"/>
              <a:ext cx="753745" cy="584835"/>
            </a:xfrm>
            <a:custGeom>
              <a:avLst/>
              <a:gdLst/>
              <a:ahLst/>
              <a:cxnLst/>
              <a:rect l="l" t="t" r="r" b="b"/>
              <a:pathLst>
                <a:path w="753744" h="584835">
                  <a:moveTo>
                    <a:pt x="348322" y="273418"/>
                  </a:moveTo>
                  <a:lnTo>
                    <a:pt x="320078" y="273418"/>
                  </a:lnTo>
                  <a:lnTo>
                    <a:pt x="320078" y="301701"/>
                  </a:lnTo>
                  <a:lnTo>
                    <a:pt x="320078" y="433692"/>
                  </a:lnTo>
                  <a:lnTo>
                    <a:pt x="122377" y="433692"/>
                  </a:lnTo>
                  <a:lnTo>
                    <a:pt x="122377" y="301701"/>
                  </a:lnTo>
                  <a:lnTo>
                    <a:pt x="320078" y="301701"/>
                  </a:lnTo>
                  <a:lnTo>
                    <a:pt x="320078" y="273418"/>
                  </a:lnTo>
                  <a:lnTo>
                    <a:pt x="94132" y="273418"/>
                  </a:lnTo>
                  <a:lnTo>
                    <a:pt x="94132" y="461975"/>
                  </a:lnTo>
                  <a:lnTo>
                    <a:pt x="348322" y="461975"/>
                  </a:lnTo>
                  <a:lnTo>
                    <a:pt x="348322" y="433692"/>
                  </a:lnTo>
                  <a:lnTo>
                    <a:pt x="348322" y="301701"/>
                  </a:lnTo>
                  <a:lnTo>
                    <a:pt x="348322" y="273418"/>
                  </a:lnTo>
                  <a:close/>
                </a:path>
                <a:path w="753744" h="584835">
                  <a:moveTo>
                    <a:pt x="598297" y="348843"/>
                  </a:moveTo>
                  <a:lnTo>
                    <a:pt x="385978" y="348843"/>
                  </a:lnTo>
                  <a:lnTo>
                    <a:pt x="385978" y="386562"/>
                  </a:lnTo>
                  <a:lnTo>
                    <a:pt x="563232" y="386562"/>
                  </a:lnTo>
                  <a:lnTo>
                    <a:pt x="564476" y="382790"/>
                  </a:lnTo>
                  <a:lnTo>
                    <a:pt x="598297" y="348843"/>
                  </a:lnTo>
                  <a:close/>
                </a:path>
                <a:path w="753744" h="584835">
                  <a:moveTo>
                    <a:pt x="658990" y="273418"/>
                  </a:moveTo>
                  <a:lnTo>
                    <a:pt x="385978" y="273418"/>
                  </a:lnTo>
                  <a:lnTo>
                    <a:pt x="385978" y="311137"/>
                  </a:lnTo>
                  <a:lnTo>
                    <a:pt x="635863" y="311137"/>
                  </a:lnTo>
                  <a:lnTo>
                    <a:pt x="658990" y="287921"/>
                  </a:lnTo>
                  <a:lnTo>
                    <a:pt x="658990" y="273418"/>
                  </a:lnTo>
                  <a:close/>
                </a:path>
                <a:path w="753744" h="584835">
                  <a:moveTo>
                    <a:pt x="658990" y="197993"/>
                  </a:moveTo>
                  <a:lnTo>
                    <a:pt x="94132" y="197993"/>
                  </a:lnTo>
                  <a:lnTo>
                    <a:pt x="94132" y="235712"/>
                  </a:lnTo>
                  <a:lnTo>
                    <a:pt x="658990" y="235712"/>
                  </a:lnTo>
                  <a:lnTo>
                    <a:pt x="658990" y="197993"/>
                  </a:lnTo>
                  <a:close/>
                </a:path>
                <a:path w="753744" h="584835">
                  <a:moveTo>
                    <a:pt x="753135" y="0"/>
                  </a:moveTo>
                  <a:lnTo>
                    <a:pt x="668401" y="0"/>
                  </a:lnTo>
                  <a:lnTo>
                    <a:pt x="668401" y="75425"/>
                  </a:lnTo>
                  <a:lnTo>
                    <a:pt x="666927" y="82765"/>
                  </a:lnTo>
                  <a:lnTo>
                    <a:pt x="662889" y="88760"/>
                  </a:lnTo>
                  <a:lnTo>
                    <a:pt x="656907" y="92798"/>
                  </a:lnTo>
                  <a:lnTo>
                    <a:pt x="649579" y="94284"/>
                  </a:lnTo>
                  <a:lnTo>
                    <a:pt x="642251" y="92798"/>
                  </a:lnTo>
                  <a:lnTo>
                    <a:pt x="636270" y="88760"/>
                  </a:lnTo>
                  <a:lnTo>
                    <a:pt x="632231" y="82765"/>
                  </a:lnTo>
                  <a:lnTo>
                    <a:pt x="630745" y="75425"/>
                  </a:lnTo>
                  <a:lnTo>
                    <a:pt x="632231" y="68097"/>
                  </a:lnTo>
                  <a:lnTo>
                    <a:pt x="636270" y="62103"/>
                  </a:lnTo>
                  <a:lnTo>
                    <a:pt x="642251" y="58051"/>
                  </a:lnTo>
                  <a:lnTo>
                    <a:pt x="649579" y="56578"/>
                  </a:lnTo>
                  <a:lnTo>
                    <a:pt x="656907" y="58051"/>
                  </a:lnTo>
                  <a:lnTo>
                    <a:pt x="662889" y="62103"/>
                  </a:lnTo>
                  <a:lnTo>
                    <a:pt x="666927" y="68097"/>
                  </a:lnTo>
                  <a:lnTo>
                    <a:pt x="668401" y="75425"/>
                  </a:lnTo>
                  <a:lnTo>
                    <a:pt x="668401" y="0"/>
                  </a:lnTo>
                  <a:lnTo>
                    <a:pt x="602500" y="0"/>
                  </a:lnTo>
                  <a:lnTo>
                    <a:pt x="602500" y="75425"/>
                  </a:lnTo>
                  <a:lnTo>
                    <a:pt x="601027" y="82765"/>
                  </a:lnTo>
                  <a:lnTo>
                    <a:pt x="596988" y="88760"/>
                  </a:lnTo>
                  <a:lnTo>
                    <a:pt x="591007" y="92798"/>
                  </a:lnTo>
                  <a:lnTo>
                    <a:pt x="583679" y="94284"/>
                  </a:lnTo>
                  <a:lnTo>
                    <a:pt x="576351" y="92798"/>
                  </a:lnTo>
                  <a:lnTo>
                    <a:pt x="570369" y="88760"/>
                  </a:lnTo>
                  <a:lnTo>
                    <a:pt x="566331" y="82765"/>
                  </a:lnTo>
                  <a:lnTo>
                    <a:pt x="564845" y="75425"/>
                  </a:lnTo>
                  <a:lnTo>
                    <a:pt x="566331" y="68097"/>
                  </a:lnTo>
                  <a:lnTo>
                    <a:pt x="570369" y="62103"/>
                  </a:lnTo>
                  <a:lnTo>
                    <a:pt x="576351" y="58051"/>
                  </a:lnTo>
                  <a:lnTo>
                    <a:pt x="583679" y="56578"/>
                  </a:lnTo>
                  <a:lnTo>
                    <a:pt x="591007" y="58051"/>
                  </a:lnTo>
                  <a:lnTo>
                    <a:pt x="596988" y="62103"/>
                  </a:lnTo>
                  <a:lnTo>
                    <a:pt x="601027" y="68097"/>
                  </a:lnTo>
                  <a:lnTo>
                    <a:pt x="602500" y="75425"/>
                  </a:lnTo>
                  <a:lnTo>
                    <a:pt x="602500" y="0"/>
                  </a:lnTo>
                  <a:lnTo>
                    <a:pt x="536600" y="0"/>
                  </a:lnTo>
                  <a:lnTo>
                    <a:pt x="536600" y="75425"/>
                  </a:lnTo>
                  <a:lnTo>
                    <a:pt x="535127" y="82765"/>
                  </a:lnTo>
                  <a:lnTo>
                    <a:pt x="531088" y="88760"/>
                  </a:lnTo>
                  <a:lnTo>
                    <a:pt x="525106" y="92798"/>
                  </a:lnTo>
                  <a:lnTo>
                    <a:pt x="517779" y="94284"/>
                  </a:lnTo>
                  <a:lnTo>
                    <a:pt x="510451" y="92798"/>
                  </a:lnTo>
                  <a:lnTo>
                    <a:pt x="504469" y="88760"/>
                  </a:lnTo>
                  <a:lnTo>
                    <a:pt x="500430" y="82765"/>
                  </a:lnTo>
                  <a:lnTo>
                    <a:pt x="498944" y="75425"/>
                  </a:lnTo>
                  <a:lnTo>
                    <a:pt x="500430" y="68097"/>
                  </a:lnTo>
                  <a:lnTo>
                    <a:pt x="504469" y="62103"/>
                  </a:lnTo>
                  <a:lnTo>
                    <a:pt x="510451" y="58051"/>
                  </a:lnTo>
                  <a:lnTo>
                    <a:pt x="517779" y="56578"/>
                  </a:lnTo>
                  <a:lnTo>
                    <a:pt x="525106" y="58051"/>
                  </a:lnTo>
                  <a:lnTo>
                    <a:pt x="531088" y="62103"/>
                  </a:lnTo>
                  <a:lnTo>
                    <a:pt x="535127" y="68097"/>
                  </a:lnTo>
                  <a:lnTo>
                    <a:pt x="536600" y="75425"/>
                  </a:lnTo>
                  <a:lnTo>
                    <a:pt x="536600" y="0"/>
                  </a:lnTo>
                  <a:lnTo>
                    <a:pt x="0" y="0"/>
                  </a:lnTo>
                  <a:lnTo>
                    <a:pt x="0" y="584542"/>
                  </a:lnTo>
                  <a:lnTo>
                    <a:pt x="753135" y="584542"/>
                  </a:lnTo>
                  <a:lnTo>
                    <a:pt x="753135" y="527977"/>
                  </a:lnTo>
                  <a:lnTo>
                    <a:pt x="753135" y="372338"/>
                  </a:lnTo>
                  <a:lnTo>
                    <a:pt x="696645" y="428904"/>
                  </a:lnTo>
                  <a:lnTo>
                    <a:pt x="696645" y="527977"/>
                  </a:lnTo>
                  <a:lnTo>
                    <a:pt x="56476" y="527977"/>
                  </a:lnTo>
                  <a:lnTo>
                    <a:pt x="56476" y="150850"/>
                  </a:lnTo>
                  <a:lnTo>
                    <a:pt x="696645" y="150850"/>
                  </a:lnTo>
                  <a:lnTo>
                    <a:pt x="696645" y="250113"/>
                  </a:lnTo>
                  <a:lnTo>
                    <a:pt x="753135" y="193421"/>
                  </a:lnTo>
                  <a:lnTo>
                    <a:pt x="753135" y="150850"/>
                  </a:lnTo>
                  <a:lnTo>
                    <a:pt x="753135" y="94284"/>
                  </a:lnTo>
                  <a:lnTo>
                    <a:pt x="753135" y="56578"/>
                  </a:lnTo>
                  <a:lnTo>
                    <a:pt x="7531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9" name="object 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90071" y="5806843"/>
              <a:ext cx="462943" cy="28439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62800" y="5647944"/>
              <a:ext cx="2068829" cy="677418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2386232" y="4221310"/>
            <a:ext cx="7547609" cy="19646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Jika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tidak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dikreditkan,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pastikan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penghasilan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sudah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dilaporkan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921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Jika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PKP,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pastikan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sudah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dibuatkan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faktur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921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kredit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pajak,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depan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lebih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banyak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prepopulated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D951F43-2783-44BD-8EE0-AC4CB13F8F06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8B3C192-60D1-DC1F-CD87-B5A99B337EA1}"/>
              </a:ext>
            </a:extLst>
          </p:cNvPr>
          <p:cNvSpPr/>
          <p:nvPr/>
        </p:nvSpPr>
        <p:spPr>
          <a:xfrm>
            <a:off x="0" y="6424396"/>
            <a:ext cx="5598826" cy="260714"/>
          </a:xfrm>
          <a:prstGeom prst="roundRect">
            <a:avLst/>
          </a:prstGeom>
          <a:solidFill>
            <a:srgbClr val="001F5F"/>
          </a:solidFill>
          <a:ln>
            <a:solidFill>
              <a:srgbClr val="001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20145" y="155447"/>
            <a:ext cx="1199515" cy="641985"/>
            <a:chOff x="10820145" y="155447"/>
            <a:chExt cx="1199515" cy="6419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80016" y="155447"/>
              <a:ext cx="639406" cy="64158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455929" y="0"/>
                  </a:moveTo>
                  <a:lnTo>
                    <a:pt x="72898" y="0"/>
                  </a:lnTo>
                  <a:lnTo>
                    <a:pt x="44523" y="5728"/>
                  </a:lnTo>
                  <a:lnTo>
                    <a:pt x="21351" y="21351"/>
                  </a:lnTo>
                  <a:lnTo>
                    <a:pt x="5728" y="44523"/>
                  </a:lnTo>
                  <a:lnTo>
                    <a:pt x="0" y="72898"/>
                  </a:lnTo>
                  <a:lnTo>
                    <a:pt x="0" y="364489"/>
                  </a:lnTo>
                  <a:lnTo>
                    <a:pt x="5728" y="392864"/>
                  </a:lnTo>
                  <a:lnTo>
                    <a:pt x="21351" y="416036"/>
                  </a:lnTo>
                  <a:lnTo>
                    <a:pt x="44523" y="431659"/>
                  </a:lnTo>
                  <a:lnTo>
                    <a:pt x="72898" y="437388"/>
                  </a:lnTo>
                  <a:lnTo>
                    <a:pt x="455929" y="437388"/>
                  </a:lnTo>
                  <a:lnTo>
                    <a:pt x="484304" y="431659"/>
                  </a:lnTo>
                  <a:lnTo>
                    <a:pt x="507476" y="416036"/>
                  </a:lnTo>
                  <a:lnTo>
                    <a:pt x="523099" y="392864"/>
                  </a:lnTo>
                  <a:lnTo>
                    <a:pt x="528827" y="364489"/>
                  </a:lnTo>
                  <a:lnTo>
                    <a:pt x="528827" y="72898"/>
                  </a:lnTo>
                  <a:lnTo>
                    <a:pt x="523099" y="44523"/>
                  </a:lnTo>
                  <a:lnTo>
                    <a:pt x="507476" y="21351"/>
                  </a:lnTo>
                  <a:lnTo>
                    <a:pt x="484304" y="5728"/>
                  </a:lnTo>
                  <a:lnTo>
                    <a:pt x="455929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0" y="72898"/>
                  </a:moveTo>
                  <a:lnTo>
                    <a:pt x="5728" y="44523"/>
                  </a:lnTo>
                  <a:lnTo>
                    <a:pt x="21351" y="21351"/>
                  </a:lnTo>
                  <a:lnTo>
                    <a:pt x="44523" y="5728"/>
                  </a:lnTo>
                  <a:lnTo>
                    <a:pt x="72898" y="0"/>
                  </a:lnTo>
                  <a:lnTo>
                    <a:pt x="455929" y="0"/>
                  </a:lnTo>
                  <a:lnTo>
                    <a:pt x="484304" y="5728"/>
                  </a:lnTo>
                  <a:lnTo>
                    <a:pt x="507476" y="21351"/>
                  </a:lnTo>
                  <a:lnTo>
                    <a:pt x="523099" y="44523"/>
                  </a:lnTo>
                  <a:lnTo>
                    <a:pt x="528827" y="72898"/>
                  </a:lnTo>
                  <a:lnTo>
                    <a:pt x="528827" y="364489"/>
                  </a:lnTo>
                  <a:lnTo>
                    <a:pt x="523099" y="392864"/>
                  </a:lnTo>
                  <a:lnTo>
                    <a:pt x="507476" y="416036"/>
                  </a:lnTo>
                  <a:lnTo>
                    <a:pt x="484304" y="431659"/>
                  </a:lnTo>
                  <a:lnTo>
                    <a:pt x="455929" y="437388"/>
                  </a:lnTo>
                  <a:lnTo>
                    <a:pt x="72898" y="437388"/>
                  </a:lnTo>
                  <a:lnTo>
                    <a:pt x="44523" y="431659"/>
                  </a:lnTo>
                  <a:lnTo>
                    <a:pt x="21351" y="416036"/>
                  </a:lnTo>
                  <a:lnTo>
                    <a:pt x="5728" y="392864"/>
                  </a:lnTo>
                  <a:lnTo>
                    <a:pt x="0" y="364489"/>
                  </a:lnTo>
                  <a:lnTo>
                    <a:pt x="0" y="72898"/>
                  </a:lnTo>
                  <a:close/>
                </a:path>
              </a:pathLst>
            </a:custGeom>
            <a:ln w="127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941557" y="391795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23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8204" y="24383"/>
            <a:ext cx="5266690" cy="1229360"/>
            <a:chOff x="108204" y="24383"/>
            <a:chExt cx="5266690" cy="1229360"/>
          </a:xfrm>
        </p:grpSpPr>
        <p:sp>
          <p:nvSpPr>
            <p:cNvPr id="16" name="object 16"/>
            <p:cNvSpPr/>
            <p:nvPr/>
          </p:nvSpPr>
          <p:spPr>
            <a:xfrm>
              <a:off x="351281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4" y="24383"/>
              <a:ext cx="2492502" cy="12291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9487" y="24383"/>
              <a:ext cx="3374898" cy="1229106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36232" y="165354"/>
            <a:ext cx="4779645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75"/>
              </a:spcBef>
            </a:pP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Sumber</a:t>
            </a:r>
            <a:r>
              <a:rPr sz="44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25" dirty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sz="44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SP2DK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429" y="39623"/>
            <a:ext cx="8160384" cy="1229360"/>
            <a:chOff x="3429" y="39623"/>
            <a:chExt cx="8160384" cy="1229360"/>
          </a:xfrm>
        </p:grpSpPr>
        <p:sp>
          <p:nvSpPr>
            <p:cNvPr id="21" name="object 21"/>
            <p:cNvSpPr/>
            <p:nvPr/>
          </p:nvSpPr>
          <p:spPr>
            <a:xfrm>
              <a:off x="12954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2954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5231130" y="182118"/>
              <a:ext cx="2656840" cy="769620"/>
            </a:xfrm>
            <a:custGeom>
              <a:avLst/>
              <a:gdLst/>
              <a:ahLst/>
              <a:cxnLst/>
              <a:rect l="l" t="t" r="r" b="b"/>
              <a:pathLst>
                <a:path w="2656840" h="769619">
                  <a:moveTo>
                    <a:pt x="2656331" y="0"/>
                  </a:moveTo>
                  <a:lnTo>
                    <a:pt x="0" y="0"/>
                  </a:lnTo>
                  <a:lnTo>
                    <a:pt x="0" y="769619"/>
                  </a:lnTo>
                  <a:lnTo>
                    <a:pt x="2656331" y="769619"/>
                  </a:lnTo>
                  <a:lnTo>
                    <a:pt x="2656331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94732" y="39623"/>
              <a:ext cx="3068573" cy="1229105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231129" y="182118"/>
            <a:ext cx="2656840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219075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Mirroring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432506" y="1879092"/>
            <a:ext cx="1210310" cy="677545"/>
            <a:chOff x="5432506" y="1879092"/>
            <a:chExt cx="1210310" cy="677545"/>
          </a:xfrm>
        </p:grpSpPr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32506" y="2060949"/>
              <a:ext cx="920880" cy="23186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55436" y="1879092"/>
              <a:ext cx="486917" cy="677417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5450906" y="3435096"/>
            <a:ext cx="2586355" cy="677545"/>
            <a:chOff x="5450906" y="3435096"/>
            <a:chExt cx="2586355" cy="677545"/>
          </a:xfrm>
        </p:grpSpPr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50906" y="3607860"/>
              <a:ext cx="602236" cy="24096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23787" y="3435096"/>
              <a:ext cx="2029206" cy="67741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49895" y="3435096"/>
              <a:ext cx="486918" cy="677417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5426330" y="1991245"/>
            <a:ext cx="5440045" cy="2499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Asumsi: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melakukan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(memenuhi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kewajiban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perpajakan) </a:t>
            </a:r>
            <a:r>
              <a:rPr kumimoji="0" sz="1800" b="0" i="0" u="none" strike="noStrike" kern="1200" cap="none" spc="-3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hal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sama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setiap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tahun.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Hasil</a:t>
            </a:r>
            <a:r>
              <a:rPr kumimoji="0" sz="2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Pemeriksaan: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16129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Koreksi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tahun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20X3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akan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sama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dengan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tahun pajak </a:t>
            </a:r>
            <a:r>
              <a:rPr kumimoji="0" sz="1800" b="0" i="0" u="none" strike="noStrike" kern="1200" cap="none" spc="-3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20X2,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atau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tahun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20X4</a:t>
            </a:r>
          </a:p>
        </p:txBody>
      </p:sp>
      <p:pic>
        <p:nvPicPr>
          <p:cNvPr id="34" name="object 3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55297" y="1280151"/>
            <a:ext cx="4153706" cy="373305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D064ADB-7A56-462E-968D-4755B7BCA305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20145" y="155447"/>
            <a:ext cx="1199515" cy="641985"/>
            <a:chOff x="10820145" y="155447"/>
            <a:chExt cx="1199515" cy="6419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80016" y="155447"/>
              <a:ext cx="639406" cy="64158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455929" y="0"/>
                  </a:moveTo>
                  <a:lnTo>
                    <a:pt x="72898" y="0"/>
                  </a:lnTo>
                  <a:lnTo>
                    <a:pt x="44523" y="5728"/>
                  </a:lnTo>
                  <a:lnTo>
                    <a:pt x="21351" y="21351"/>
                  </a:lnTo>
                  <a:lnTo>
                    <a:pt x="5728" y="44523"/>
                  </a:lnTo>
                  <a:lnTo>
                    <a:pt x="0" y="72898"/>
                  </a:lnTo>
                  <a:lnTo>
                    <a:pt x="0" y="364489"/>
                  </a:lnTo>
                  <a:lnTo>
                    <a:pt x="5728" y="392864"/>
                  </a:lnTo>
                  <a:lnTo>
                    <a:pt x="21351" y="416036"/>
                  </a:lnTo>
                  <a:lnTo>
                    <a:pt x="44523" y="431659"/>
                  </a:lnTo>
                  <a:lnTo>
                    <a:pt x="72898" y="437388"/>
                  </a:lnTo>
                  <a:lnTo>
                    <a:pt x="455929" y="437388"/>
                  </a:lnTo>
                  <a:lnTo>
                    <a:pt x="484304" y="431659"/>
                  </a:lnTo>
                  <a:lnTo>
                    <a:pt x="507476" y="416036"/>
                  </a:lnTo>
                  <a:lnTo>
                    <a:pt x="523099" y="392864"/>
                  </a:lnTo>
                  <a:lnTo>
                    <a:pt x="528827" y="364489"/>
                  </a:lnTo>
                  <a:lnTo>
                    <a:pt x="528827" y="72898"/>
                  </a:lnTo>
                  <a:lnTo>
                    <a:pt x="523099" y="44523"/>
                  </a:lnTo>
                  <a:lnTo>
                    <a:pt x="507476" y="21351"/>
                  </a:lnTo>
                  <a:lnTo>
                    <a:pt x="484304" y="5728"/>
                  </a:lnTo>
                  <a:lnTo>
                    <a:pt x="455929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0" y="72898"/>
                  </a:moveTo>
                  <a:lnTo>
                    <a:pt x="5728" y="44523"/>
                  </a:lnTo>
                  <a:lnTo>
                    <a:pt x="21351" y="21351"/>
                  </a:lnTo>
                  <a:lnTo>
                    <a:pt x="44523" y="5728"/>
                  </a:lnTo>
                  <a:lnTo>
                    <a:pt x="72898" y="0"/>
                  </a:lnTo>
                  <a:lnTo>
                    <a:pt x="455929" y="0"/>
                  </a:lnTo>
                  <a:lnTo>
                    <a:pt x="484304" y="5728"/>
                  </a:lnTo>
                  <a:lnTo>
                    <a:pt x="507476" y="21351"/>
                  </a:lnTo>
                  <a:lnTo>
                    <a:pt x="523099" y="44523"/>
                  </a:lnTo>
                  <a:lnTo>
                    <a:pt x="528827" y="72898"/>
                  </a:lnTo>
                  <a:lnTo>
                    <a:pt x="528827" y="364489"/>
                  </a:lnTo>
                  <a:lnTo>
                    <a:pt x="523099" y="392864"/>
                  </a:lnTo>
                  <a:lnTo>
                    <a:pt x="507476" y="416036"/>
                  </a:lnTo>
                  <a:lnTo>
                    <a:pt x="484304" y="431659"/>
                  </a:lnTo>
                  <a:lnTo>
                    <a:pt x="455929" y="437388"/>
                  </a:lnTo>
                  <a:lnTo>
                    <a:pt x="72898" y="437388"/>
                  </a:lnTo>
                  <a:lnTo>
                    <a:pt x="44523" y="431659"/>
                  </a:lnTo>
                  <a:lnTo>
                    <a:pt x="21351" y="416036"/>
                  </a:lnTo>
                  <a:lnTo>
                    <a:pt x="5728" y="392864"/>
                  </a:lnTo>
                  <a:lnTo>
                    <a:pt x="0" y="364489"/>
                  </a:lnTo>
                  <a:lnTo>
                    <a:pt x="0" y="72898"/>
                  </a:lnTo>
                  <a:close/>
                </a:path>
              </a:pathLst>
            </a:custGeom>
            <a:ln w="127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941557" y="391795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8204" y="24383"/>
            <a:ext cx="5266690" cy="1229360"/>
            <a:chOff x="108204" y="24383"/>
            <a:chExt cx="5266690" cy="1229360"/>
          </a:xfrm>
        </p:grpSpPr>
        <p:sp>
          <p:nvSpPr>
            <p:cNvPr id="16" name="object 16"/>
            <p:cNvSpPr/>
            <p:nvPr/>
          </p:nvSpPr>
          <p:spPr>
            <a:xfrm>
              <a:off x="351281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4" y="24383"/>
              <a:ext cx="2492502" cy="12291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9487" y="24383"/>
              <a:ext cx="3374898" cy="1229106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336232" y="165354"/>
            <a:ext cx="4779645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126364" marR="0" lvl="0" indent="0" algn="l" defTabSz="9144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Sumber</a:t>
            </a:r>
            <a:r>
              <a:rPr kumimoji="0" sz="4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4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SP2DK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429" y="39623"/>
            <a:ext cx="8062595" cy="1229360"/>
            <a:chOff x="3429" y="39623"/>
            <a:chExt cx="8062595" cy="1229360"/>
          </a:xfrm>
        </p:grpSpPr>
        <p:sp>
          <p:nvSpPr>
            <p:cNvPr id="21" name="object 21"/>
            <p:cNvSpPr/>
            <p:nvPr/>
          </p:nvSpPr>
          <p:spPr>
            <a:xfrm>
              <a:off x="12954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2954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5231130" y="182118"/>
              <a:ext cx="2656840" cy="769620"/>
            </a:xfrm>
            <a:custGeom>
              <a:avLst/>
              <a:gdLst/>
              <a:ahLst/>
              <a:cxnLst/>
              <a:rect l="l" t="t" r="r" b="b"/>
              <a:pathLst>
                <a:path w="2656840" h="769619">
                  <a:moveTo>
                    <a:pt x="2656331" y="0"/>
                  </a:moveTo>
                  <a:lnTo>
                    <a:pt x="0" y="0"/>
                  </a:lnTo>
                  <a:lnTo>
                    <a:pt x="0" y="769619"/>
                  </a:lnTo>
                  <a:lnTo>
                    <a:pt x="2656331" y="769619"/>
                  </a:lnTo>
                  <a:lnTo>
                    <a:pt x="2656331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65775" y="39623"/>
              <a:ext cx="2999994" cy="1229105"/>
            </a:xfrm>
            <a:prstGeom prst="rect">
              <a:avLst/>
            </a:prstGeom>
          </p:spPr>
        </p:pic>
      </p:grp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5231129" y="182118"/>
            <a:ext cx="2656840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189865">
              <a:lnSpc>
                <a:spcPct val="100000"/>
              </a:lnSpc>
              <a:spcBef>
                <a:spcPts val="70"/>
              </a:spcBef>
            </a:pPr>
            <a:r>
              <a:rPr sz="4400" spc="-10" dirty="0">
                <a:solidFill>
                  <a:srgbClr val="FF0000"/>
                </a:solidFill>
                <a:latin typeface="Calibri"/>
                <a:cs typeface="Calibri"/>
              </a:rPr>
              <a:t>Equalisasi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92375" y="2021972"/>
            <a:ext cx="5161280" cy="3439160"/>
            <a:chOff x="292375" y="2021972"/>
            <a:chExt cx="5161280" cy="3439160"/>
          </a:xfrm>
        </p:grpSpPr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2375" y="2021972"/>
              <a:ext cx="5160729" cy="343902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1104" y="2180844"/>
              <a:ext cx="4663440" cy="2941319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5948298" y="1316482"/>
            <a:ext cx="3370579" cy="629285"/>
            <a:chOff x="5948298" y="1316482"/>
            <a:chExt cx="3370579" cy="629285"/>
          </a:xfrm>
        </p:grpSpPr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57315" y="1325880"/>
              <a:ext cx="3361182" cy="61950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48298" y="1316482"/>
              <a:ext cx="3338956" cy="597408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9486392" y="1347216"/>
            <a:ext cx="991869" cy="478155"/>
            <a:chOff x="9486392" y="1347216"/>
            <a:chExt cx="991869" cy="478155"/>
          </a:xfrm>
        </p:grpSpPr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96044" y="1356360"/>
              <a:ext cx="982218" cy="46862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9490964" y="1351788"/>
              <a:ext cx="951230" cy="437515"/>
            </a:xfrm>
            <a:custGeom>
              <a:avLst/>
              <a:gdLst/>
              <a:ahLst/>
              <a:cxnLst/>
              <a:rect l="l" t="t" r="r" b="b"/>
              <a:pathLst>
                <a:path w="951229" h="437514">
                  <a:moveTo>
                    <a:pt x="786383" y="2032"/>
                  </a:moveTo>
                  <a:lnTo>
                    <a:pt x="675258" y="2032"/>
                  </a:lnTo>
                  <a:lnTo>
                    <a:pt x="668146" y="4699"/>
                  </a:lnTo>
                  <a:lnTo>
                    <a:pt x="657225" y="15112"/>
                  </a:lnTo>
                  <a:lnTo>
                    <a:pt x="654430" y="22987"/>
                  </a:lnTo>
                  <a:lnTo>
                    <a:pt x="654430" y="425576"/>
                  </a:lnTo>
                  <a:lnTo>
                    <a:pt x="655065" y="427482"/>
                  </a:lnTo>
                  <a:lnTo>
                    <a:pt x="656462" y="429387"/>
                  </a:lnTo>
                  <a:lnTo>
                    <a:pt x="657732" y="431164"/>
                  </a:lnTo>
                  <a:lnTo>
                    <a:pt x="689863" y="437388"/>
                  </a:lnTo>
                  <a:lnTo>
                    <a:pt x="707008" y="437388"/>
                  </a:lnTo>
                  <a:lnTo>
                    <a:pt x="742441" y="425576"/>
                  </a:lnTo>
                  <a:lnTo>
                    <a:pt x="742441" y="284988"/>
                  </a:lnTo>
                  <a:lnTo>
                    <a:pt x="778636" y="284988"/>
                  </a:lnTo>
                  <a:lnTo>
                    <a:pt x="818721" y="282495"/>
                  </a:lnTo>
                  <a:lnTo>
                    <a:pt x="868378" y="269335"/>
                  </a:lnTo>
                  <a:lnTo>
                    <a:pt x="906526" y="245617"/>
                  </a:lnTo>
                  <a:lnTo>
                    <a:pt x="930185" y="217042"/>
                  </a:lnTo>
                  <a:lnTo>
                    <a:pt x="742441" y="217042"/>
                  </a:lnTo>
                  <a:lnTo>
                    <a:pt x="742441" y="69976"/>
                  </a:lnTo>
                  <a:lnTo>
                    <a:pt x="936712" y="69976"/>
                  </a:lnTo>
                  <a:lnTo>
                    <a:pt x="934672" y="65992"/>
                  </a:lnTo>
                  <a:lnTo>
                    <a:pt x="906795" y="34194"/>
                  </a:lnTo>
                  <a:lnTo>
                    <a:pt x="868537" y="13700"/>
                  </a:lnTo>
                  <a:lnTo>
                    <a:pt x="830976" y="5048"/>
                  </a:lnTo>
                  <a:lnTo>
                    <a:pt x="794003" y="2103"/>
                  </a:lnTo>
                  <a:lnTo>
                    <a:pt x="786383" y="2032"/>
                  </a:lnTo>
                  <a:close/>
                </a:path>
                <a:path w="951229" h="437514">
                  <a:moveTo>
                    <a:pt x="936712" y="69976"/>
                  </a:moveTo>
                  <a:lnTo>
                    <a:pt x="780033" y="69976"/>
                  </a:lnTo>
                  <a:lnTo>
                    <a:pt x="786842" y="70096"/>
                  </a:lnTo>
                  <a:lnTo>
                    <a:pt x="793543" y="70453"/>
                  </a:lnTo>
                  <a:lnTo>
                    <a:pt x="831214" y="80772"/>
                  </a:lnTo>
                  <a:lnTo>
                    <a:pt x="857027" y="119221"/>
                  </a:lnTo>
                  <a:lnTo>
                    <a:pt x="859027" y="139953"/>
                  </a:lnTo>
                  <a:lnTo>
                    <a:pt x="858740" y="148189"/>
                  </a:lnTo>
                  <a:lnTo>
                    <a:pt x="844845" y="190069"/>
                  </a:lnTo>
                  <a:lnTo>
                    <a:pt x="809801" y="213828"/>
                  </a:lnTo>
                  <a:lnTo>
                    <a:pt x="782065" y="217042"/>
                  </a:lnTo>
                  <a:lnTo>
                    <a:pt x="930185" y="217042"/>
                  </a:lnTo>
                  <a:lnTo>
                    <a:pt x="948261" y="168068"/>
                  </a:lnTo>
                  <a:lnTo>
                    <a:pt x="951102" y="133603"/>
                  </a:lnTo>
                  <a:lnTo>
                    <a:pt x="950648" y="120697"/>
                  </a:lnTo>
                  <a:lnTo>
                    <a:pt x="949277" y="108457"/>
                  </a:lnTo>
                  <a:lnTo>
                    <a:pt x="946977" y="96885"/>
                  </a:lnTo>
                  <a:lnTo>
                    <a:pt x="943736" y="85978"/>
                  </a:lnTo>
                  <a:lnTo>
                    <a:pt x="939615" y="75646"/>
                  </a:lnTo>
                  <a:lnTo>
                    <a:pt x="936712" y="69976"/>
                  </a:lnTo>
                  <a:close/>
                </a:path>
                <a:path w="951229" h="437514">
                  <a:moveTo>
                    <a:pt x="54863" y="0"/>
                  </a:moveTo>
                  <a:lnTo>
                    <a:pt x="44322" y="0"/>
                  </a:lnTo>
                  <a:lnTo>
                    <a:pt x="36300" y="49"/>
                  </a:lnTo>
                  <a:lnTo>
                    <a:pt x="0" y="11302"/>
                  </a:lnTo>
                  <a:lnTo>
                    <a:pt x="126" y="15875"/>
                  </a:lnTo>
                  <a:lnTo>
                    <a:pt x="101980" y="412876"/>
                  </a:lnTo>
                  <a:lnTo>
                    <a:pt x="103250" y="418338"/>
                  </a:lnTo>
                  <a:lnTo>
                    <a:pt x="141216" y="436905"/>
                  </a:lnTo>
                  <a:lnTo>
                    <a:pt x="165861" y="437388"/>
                  </a:lnTo>
                  <a:lnTo>
                    <a:pt x="174648" y="437338"/>
                  </a:lnTo>
                  <a:lnTo>
                    <a:pt x="213359" y="433070"/>
                  </a:lnTo>
                  <a:lnTo>
                    <a:pt x="227583" y="412876"/>
                  </a:lnTo>
                  <a:lnTo>
                    <a:pt x="242587" y="350012"/>
                  </a:lnTo>
                  <a:lnTo>
                    <a:pt x="168275" y="350012"/>
                  </a:lnTo>
                  <a:lnTo>
                    <a:pt x="92201" y="18161"/>
                  </a:lnTo>
                  <a:lnTo>
                    <a:pt x="91566" y="13842"/>
                  </a:lnTo>
                  <a:lnTo>
                    <a:pt x="90677" y="10540"/>
                  </a:lnTo>
                  <a:lnTo>
                    <a:pt x="89534" y="8254"/>
                  </a:lnTo>
                  <a:lnTo>
                    <a:pt x="88391" y="5841"/>
                  </a:lnTo>
                  <a:lnTo>
                    <a:pt x="86359" y="4063"/>
                  </a:lnTo>
                  <a:lnTo>
                    <a:pt x="83184" y="2921"/>
                  </a:lnTo>
                  <a:lnTo>
                    <a:pt x="80136" y="1650"/>
                  </a:lnTo>
                  <a:lnTo>
                    <a:pt x="75437" y="888"/>
                  </a:lnTo>
                  <a:lnTo>
                    <a:pt x="69341" y="508"/>
                  </a:lnTo>
                  <a:lnTo>
                    <a:pt x="63118" y="253"/>
                  </a:lnTo>
                  <a:lnTo>
                    <a:pt x="54863" y="0"/>
                  </a:lnTo>
                  <a:close/>
                </a:path>
                <a:path w="951229" h="437514">
                  <a:moveTo>
                    <a:pt x="377609" y="138302"/>
                  </a:moveTo>
                  <a:lnTo>
                    <a:pt x="293877" y="138302"/>
                  </a:lnTo>
                  <a:lnTo>
                    <a:pt x="363092" y="412876"/>
                  </a:lnTo>
                  <a:lnTo>
                    <a:pt x="364235" y="418338"/>
                  </a:lnTo>
                  <a:lnTo>
                    <a:pt x="402070" y="436905"/>
                  </a:lnTo>
                  <a:lnTo>
                    <a:pt x="426465" y="437388"/>
                  </a:lnTo>
                  <a:lnTo>
                    <a:pt x="434584" y="437338"/>
                  </a:lnTo>
                  <a:lnTo>
                    <a:pt x="477392" y="431546"/>
                  </a:lnTo>
                  <a:lnTo>
                    <a:pt x="488695" y="412876"/>
                  </a:lnTo>
                  <a:lnTo>
                    <a:pt x="505275" y="350012"/>
                  </a:lnTo>
                  <a:lnTo>
                    <a:pt x="430149" y="350012"/>
                  </a:lnTo>
                  <a:lnTo>
                    <a:pt x="377609" y="138302"/>
                  </a:lnTo>
                  <a:close/>
                </a:path>
                <a:path w="951229" h="437514">
                  <a:moveTo>
                    <a:pt x="296799" y="0"/>
                  </a:moveTo>
                  <a:lnTo>
                    <a:pt x="286765" y="0"/>
                  </a:lnTo>
                  <a:lnTo>
                    <a:pt x="278764" y="253"/>
                  </a:lnTo>
                  <a:lnTo>
                    <a:pt x="272795" y="888"/>
                  </a:lnTo>
                  <a:lnTo>
                    <a:pt x="266700" y="1397"/>
                  </a:lnTo>
                  <a:lnTo>
                    <a:pt x="262000" y="2412"/>
                  </a:lnTo>
                  <a:lnTo>
                    <a:pt x="258444" y="3937"/>
                  </a:lnTo>
                  <a:lnTo>
                    <a:pt x="255015" y="5334"/>
                  </a:lnTo>
                  <a:lnTo>
                    <a:pt x="247497" y="21082"/>
                  </a:lnTo>
                  <a:lnTo>
                    <a:pt x="168655" y="350012"/>
                  </a:lnTo>
                  <a:lnTo>
                    <a:pt x="242587" y="350012"/>
                  </a:lnTo>
                  <a:lnTo>
                    <a:pt x="293115" y="138302"/>
                  </a:lnTo>
                  <a:lnTo>
                    <a:pt x="377609" y="138302"/>
                  </a:lnTo>
                  <a:lnTo>
                    <a:pt x="348360" y="20447"/>
                  </a:lnTo>
                  <a:lnTo>
                    <a:pt x="347522" y="16256"/>
                  </a:lnTo>
                  <a:lnTo>
                    <a:pt x="347431" y="15875"/>
                  </a:lnTo>
                  <a:lnTo>
                    <a:pt x="346328" y="12446"/>
                  </a:lnTo>
                  <a:lnTo>
                    <a:pt x="344677" y="9778"/>
                  </a:lnTo>
                  <a:lnTo>
                    <a:pt x="343153" y="7112"/>
                  </a:lnTo>
                  <a:lnTo>
                    <a:pt x="304468" y="47"/>
                  </a:lnTo>
                  <a:lnTo>
                    <a:pt x="296799" y="0"/>
                  </a:lnTo>
                  <a:close/>
                </a:path>
                <a:path w="951229" h="437514">
                  <a:moveTo>
                    <a:pt x="563499" y="0"/>
                  </a:moveTo>
                  <a:lnTo>
                    <a:pt x="543178" y="0"/>
                  </a:lnTo>
                  <a:lnTo>
                    <a:pt x="535051" y="253"/>
                  </a:lnTo>
                  <a:lnTo>
                    <a:pt x="529208" y="888"/>
                  </a:lnTo>
                  <a:lnTo>
                    <a:pt x="523493" y="1397"/>
                  </a:lnTo>
                  <a:lnTo>
                    <a:pt x="518921" y="2412"/>
                  </a:lnTo>
                  <a:lnTo>
                    <a:pt x="515874" y="3937"/>
                  </a:lnTo>
                  <a:lnTo>
                    <a:pt x="512699" y="5334"/>
                  </a:lnTo>
                  <a:lnTo>
                    <a:pt x="510539" y="7365"/>
                  </a:lnTo>
                  <a:lnTo>
                    <a:pt x="509466" y="10033"/>
                  </a:lnTo>
                  <a:lnTo>
                    <a:pt x="508380" y="12446"/>
                  </a:lnTo>
                  <a:lnTo>
                    <a:pt x="507491" y="15494"/>
                  </a:lnTo>
                  <a:lnTo>
                    <a:pt x="506856" y="19176"/>
                  </a:lnTo>
                  <a:lnTo>
                    <a:pt x="430783" y="350012"/>
                  </a:lnTo>
                  <a:lnTo>
                    <a:pt x="505275" y="350012"/>
                  </a:lnTo>
                  <a:lnTo>
                    <a:pt x="588136" y="35813"/>
                  </a:lnTo>
                  <a:lnTo>
                    <a:pt x="590168" y="27559"/>
                  </a:lnTo>
                  <a:lnTo>
                    <a:pt x="591311" y="21082"/>
                  </a:lnTo>
                  <a:lnTo>
                    <a:pt x="591993" y="12446"/>
                  </a:lnTo>
                  <a:lnTo>
                    <a:pt x="592033" y="11302"/>
                  </a:lnTo>
                  <a:lnTo>
                    <a:pt x="590930" y="7874"/>
                  </a:lnTo>
                  <a:lnTo>
                    <a:pt x="588517" y="5334"/>
                  </a:lnTo>
                  <a:lnTo>
                    <a:pt x="586104" y="2921"/>
                  </a:lnTo>
                  <a:lnTo>
                    <a:pt x="582040" y="1397"/>
                  </a:lnTo>
                  <a:lnTo>
                    <a:pt x="576579" y="888"/>
                  </a:lnTo>
                  <a:lnTo>
                    <a:pt x="571118" y="253"/>
                  </a:lnTo>
                  <a:lnTo>
                    <a:pt x="5634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228834" y="1417193"/>
              <a:ext cx="125730" cy="15621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490964" y="1351788"/>
              <a:ext cx="951230" cy="437515"/>
            </a:xfrm>
            <a:custGeom>
              <a:avLst/>
              <a:gdLst/>
              <a:ahLst/>
              <a:cxnLst/>
              <a:rect l="l" t="t" r="r" b="b"/>
              <a:pathLst>
                <a:path w="951229" h="437514">
                  <a:moveTo>
                    <a:pt x="684276" y="2032"/>
                  </a:moveTo>
                  <a:lnTo>
                    <a:pt x="786383" y="2032"/>
                  </a:lnTo>
                  <a:lnTo>
                    <a:pt x="794003" y="2103"/>
                  </a:lnTo>
                  <a:lnTo>
                    <a:pt x="839634" y="6496"/>
                  </a:lnTo>
                  <a:lnTo>
                    <a:pt x="878409" y="17666"/>
                  </a:lnTo>
                  <a:lnTo>
                    <a:pt x="914921" y="41124"/>
                  </a:lnTo>
                  <a:lnTo>
                    <a:pt x="939615" y="75646"/>
                  </a:lnTo>
                  <a:lnTo>
                    <a:pt x="950648" y="120697"/>
                  </a:lnTo>
                  <a:lnTo>
                    <a:pt x="951102" y="133603"/>
                  </a:lnTo>
                  <a:lnTo>
                    <a:pt x="950390" y="151366"/>
                  </a:lnTo>
                  <a:lnTo>
                    <a:pt x="939800" y="198247"/>
                  </a:lnTo>
                  <a:lnTo>
                    <a:pt x="916814" y="235448"/>
                  </a:lnTo>
                  <a:lnTo>
                    <a:pt x="882332" y="262572"/>
                  </a:lnTo>
                  <a:lnTo>
                    <a:pt x="836662" y="279362"/>
                  </a:lnTo>
                  <a:lnTo>
                    <a:pt x="778636" y="284988"/>
                  </a:lnTo>
                  <a:lnTo>
                    <a:pt x="742441" y="284988"/>
                  </a:lnTo>
                  <a:lnTo>
                    <a:pt x="742441" y="423290"/>
                  </a:lnTo>
                  <a:lnTo>
                    <a:pt x="742441" y="425576"/>
                  </a:lnTo>
                  <a:lnTo>
                    <a:pt x="741806" y="427482"/>
                  </a:lnTo>
                  <a:lnTo>
                    <a:pt x="740282" y="429387"/>
                  </a:lnTo>
                  <a:lnTo>
                    <a:pt x="738885" y="431164"/>
                  </a:lnTo>
                  <a:lnTo>
                    <a:pt x="707008" y="437388"/>
                  </a:lnTo>
                  <a:lnTo>
                    <a:pt x="698245" y="437388"/>
                  </a:lnTo>
                  <a:lnTo>
                    <a:pt x="689863" y="437388"/>
                  </a:lnTo>
                  <a:lnTo>
                    <a:pt x="682751" y="437007"/>
                  </a:lnTo>
                  <a:lnTo>
                    <a:pt x="677036" y="436372"/>
                  </a:lnTo>
                  <a:lnTo>
                    <a:pt x="671321" y="435737"/>
                  </a:lnTo>
                  <a:lnTo>
                    <a:pt x="656462" y="429387"/>
                  </a:lnTo>
                  <a:lnTo>
                    <a:pt x="655065" y="427482"/>
                  </a:lnTo>
                  <a:lnTo>
                    <a:pt x="654430" y="425576"/>
                  </a:lnTo>
                  <a:lnTo>
                    <a:pt x="654430" y="423290"/>
                  </a:lnTo>
                  <a:lnTo>
                    <a:pt x="654430" y="33527"/>
                  </a:lnTo>
                  <a:lnTo>
                    <a:pt x="654430" y="22987"/>
                  </a:lnTo>
                  <a:lnTo>
                    <a:pt x="657225" y="15112"/>
                  </a:lnTo>
                  <a:lnTo>
                    <a:pt x="662685" y="9906"/>
                  </a:lnTo>
                  <a:lnTo>
                    <a:pt x="668146" y="4699"/>
                  </a:lnTo>
                  <a:lnTo>
                    <a:pt x="675258" y="2032"/>
                  </a:lnTo>
                  <a:lnTo>
                    <a:pt x="684276" y="2032"/>
                  </a:lnTo>
                  <a:close/>
                </a:path>
                <a:path w="951229" h="437514">
                  <a:moveTo>
                    <a:pt x="44322" y="0"/>
                  </a:moveTo>
                  <a:lnTo>
                    <a:pt x="54863" y="0"/>
                  </a:lnTo>
                  <a:lnTo>
                    <a:pt x="63118" y="253"/>
                  </a:lnTo>
                  <a:lnTo>
                    <a:pt x="69341" y="508"/>
                  </a:lnTo>
                  <a:lnTo>
                    <a:pt x="75437" y="888"/>
                  </a:lnTo>
                  <a:lnTo>
                    <a:pt x="80136" y="1650"/>
                  </a:lnTo>
                  <a:lnTo>
                    <a:pt x="83184" y="2921"/>
                  </a:lnTo>
                  <a:lnTo>
                    <a:pt x="86359" y="4063"/>
                  </a:lnTo>
                  <a:lnTo>
                    <a:pt x="88391" y="5841"/>
                  </a:lnTo>
                  <a:lnTo>
                    <a:pt x="89534" y="8254"/>
                  </a:lnTo>
                  <a:lnTo>
                    <a:pt x="90677" y="10540"/>
                  </a:lnTo>
                  <a:lnTo>
                    <a:pt x="91566" y="13842"/>
                  </a:lnTo>
                  <a:lnTo>
                    <a:pt x="92201" y="18161"/>
                  </a:lnTo>
                  <a:lnTo>
                    <a:pt x="168275" y="350012"/>
                  </a:lnTo>
                  <a:lnTo>
                    <a:pt x="168655" y="350012"/>
                  </a:lnTo>
                  <a:lnTo>
                    <a:pt x="247650" y="20447"/>
                  </a:lnTo>
                  <a:lnTo>
                    <a:pt x="248538" y="16256"/>
                  </a:lnTo>
                  <a:lnTo>
                    <a:pt x="249681" y="12700"/>
                  </a:lnTo>
                  <a:lnTo>
                    <a:pt x="251078" y="10033"/>
                  </a:lnTo>
                  <a:lnTo>
                    <a:pt x="252602" y="7365"/>
                  </a:lnTo>
                  <a:lnTo>
                    <a:pt x="255015" y="5334"/>
                  </a:lnTo>
                  <a:lnTo>
                    <a:pt x="258444" y="3937"/>
                  </a:lnTo>
                  <a:lnTo>
                    <a:pt x="262000" y="2412"/>
                  </a:lnTo>
                  <a:lnTo>
                    <a:pt x="266700" y="1397"/>
                  </a:lnTo>
                  <a:lnTo>
                    <a:pt x="272795" y="888"/>
                  </a:lnTo>
                  <a:lnTo>
                    <a:pt x="278764" y="253"/>
                  </a:lnTo>
                  <a:lnTo>
                    <a:pt x="286765" y="0"/>
                  </a:lnTo>
                  <a:lnTo>
                    <a:pt x="296799" y="0"/>
                  </a:lnTo>
                  <a:lnTo>
                    <a:pt x="304468" y="47"/>
                  </a:lnTo>
                  <a:lnTo>
                    <a:pt x="311292" y="190"/>
                  </a:lnTo>
                  <a:lnTo>
                    <a:pt x="317283" y="428"/>
                  </a:lnTo>
                  <a:lnTo>
                    <a:pt x="322452" y="762"/>
                  </a:lnTo>
                  <a:lnTo>
                    <a:pt x="328802" y="1142"/>
                  </a:lnTo>
                  <a:lnTo>
                    <a:pt x="333755" y="2159"/>
                  </a:lnTo>
                  <a:lnTo>
                    <a:pt x="337184" y="3556"/>
                  </a:lnTo>
                  <a:lnTo>
                    <a:pt x="340613" y="4952"/>
                  </a:lnTo>
                  <a:lnTo>
                    <a:pt x="343153" y="7112"/>
                  </a:lnTo>
                  <a:lnTo>
                    <a:pt x="344677" y="9778"/>
                  </a:lnTo>
                  <a:lnTo>
                    <a:pt x="346328" y="12446"/>
                  </a:lnTo>
                  <a:lnTo>
                    <a:pt x="347471" y="16001"/>
                  </a:lnTo>
                  <a:lnTo>
                    <a:pt x="348360" y="20447"/>
                  </a:lnTo>
                  <a:lnTo>
                    <a:pt x="430149" y="350012"/>
                  </a:lnTo>
                  <a:lnTo>
                    <a:pt x="430783" y="350012"/>
                  </a:lnTo>
                  <a:lnTo>
                    <a:pt x="506856" y="19176"/>
                  </a:lnTo>
                  <a:lnTo>
                    <a:pt x="507491" y="15494"/>
                  </a:lnTo>
                  <a:lnTo>
                    <a:pt x="508380" y="12446"/>
                  </a:lnTo>
                  <a:lnTo>
                    <a:pt x="509524" y="9906"/>
                  </a:lnTo>
                  <a:lnTo>
                    <a:pt x="510539" y="7365"/>
                  </a:lnTo>
                  <a:lnTo>
                    <a:pt x="512699" y="5334"/>
                  </a:lnTo>
                  <a:lnTo>
                    <a:pt x="515874" y="3937"/>
                  </a:lnTo>
                  <a:lnTo>
                    <a:pt x="518921" y="2412"/>
                  </a:lnTo>
                  <a:lnTo>
                    <a:pt x="523493" y="1397"/>
                  </a:lnTo>
                  <a:lnTo>
                    <a:pt x="529208" y="888"/>
                  </a:lnTo>
                  <a:lnTo>
                    <a:pt x="535051" y="253"/>
                  </a:lnTo>
                  <a:lnTo>
                    <a:pt x="543178" y="0"/>
                  </a:lnTo>
                  <a:lnTo>
                    <a:pt x="553719" y="0"/>
                  </a:lnTo>
                  <a:lnTo>
                    <a:pt x="563499" y="0"/>
                  </a:lnTo>
                  <a:lnTo>
                    <a:pt x="571118" y="253"/>
                  </a:lnTo>
                  <a:lnTo>
                    <a:pt x="576579" y="888"/>
                  </a:lnTo>
                  <a:lnTo>
                    <a:pt x="582040" y="1397"/>
                  </a:lnTo>
                  <a:lnTo>
                    <a:pt x="586104" y="2921"/>
                  </a:lnTo>
                  <a:lnTo>
                    <a:pt x="588517" y="5334"/>
                  </a:lnTo>
                  <a:lnTo>
                    <a:pt x="590930" y="7874"/>
                  </a:lnTo>
                  <a:lnTo>
                    <a:pt x="592074" y="11429"/>
                  </a:lnTo>
                  <a:lnTo>
                    <a:pt x="591692" y="16256"/>
                  </a:lnTo>
                  <a:lnTo>
                    <a:pt x="591311" y="21082"/>
                  </a:lnTo>
                  <a:lnTo>
                    <a:pt x="590168" y="27559"/>
                  </a:lnTo>
                  <a:lnTo>
                    <a:pt x="588136" y="35813"/>
                  </a:lnTo>
                  <a:lnTo>
                    <a:pt x="488695" y="412876"/>
                  </a:lnTo>
                  <a:lnTo>
                    <a:pt x="487425" y="418338"/>
                  </a:lnTo>
                  <a:lnTo>
                    <a:pt x="472693" y="433197"/>
                  </a:lnTo>
                  <a:lnTo>
                    <a:pt x="467994" y="434848"/>
                  </a:lnTo>
                  <a:lnTo>
                    <a:pt x="426465" y="437388"/>
                  </a:lnTo>
                  <a:lnTo>
                    <a:pt x="417397" y="437338"/>
                  </a:lnTo>
                  <a:lnTo>
                    <a:pt x="377570" y="433197"/>
                  </a:lnTo>
                  <a:lnTo>
                    <a:pt x="363092" y="412876"/>
                  </a:lnTo>
                  <a:lnTo>
                    <a:pt x="293877" y="138302"/>
                  </a:lnTo>
                  <a:lnTo>
                    <a:pt x="293115" y="138302"/>
                  </a:lnTo>
                  <a:lnTo>
                    <a:pt x="227583" y="412876"/>
                  </a:lnTo>
                  <a:lnTo>
                    <a:pt x="226440" y="418084"/>
                  </a:lnTo>
                  <a:lnTo>
                    <a:pt x="224789" y="422275"/>
                  </a:lnTo>
                  <a:lnTo>
                    <a:pt x="189507" y="436905"/>
                  </a:lnTo>
                  <a:lnTo>
                    <a:pt x="165861" y="437388"/>
                  </a:lnTo>
                  <a:lnTo>
                    <a:pt x="156646" y="437338"/>
                  </a:lnTo>
                  <a:lnTo>
                    <a:pt x="116712" y="433197"/>
                  </a:lnTo>
                  <a:lnTo>
                    <a:pt x="112267" y="431546"/>
                  </a:lnTo>
                  <a:lnTo>
                    <a:pt x="101980" y="412876"/>
                  </a:lnTo>
                  <a:lnTo>
                    <a:pt x="3555" y="34798"/>
                  </a:lnTo>
                  <a:lnTo>
                    <a:pt x="1524" y="26797"/>
                  </a:lnTo>
                  <a:lnTo>
                    <a:pt x="380" y="20574"/>
                  </a:lnTo>
                  <a:lnTo>
                    <a:pt x="126" y="15875"/>
                  </a:lnTo>
                  <a:lnTo>
                    <a:pt x="0" y="11302"/>
                  </a:lnTo>
                  <a:lnTo>
                    <a:pt x="1269" y="7874"/>
                  </a:lnTo>
                  <a:lnTo>
                    <a:pt x="36300" y="49"/>
                  </a:lnTo>
                  <a:lnTo>
                    <a:pt x="44322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8235822" y="2139442"/>
            <a:ext cx="1977389" cy="514984"/>
            <a:chOff x="8235822" y="2139442"/>
            <a:chExt cx="1977389" cy="514984"/>
          </a:xfrm>
        </p:grpSpPr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44839" y="2148840"/>
              <a:ext cx="1968246" cy="50520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35822" y="2139442"/>
              <a:ext cx="1946528" cy="482981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5718047" y="2164460"/>
            <a:ext cx="5464810" cy="3783965"/>
            <a:chOff x="5718047" y="2164460"/>
            <a:chExt cx="5464810" cy="3783965"/>
          </a:xfrm>
        </p:grpSpPr>
        <p:pic>
          <p:nvPicPr>
            <p:cNvPr id="4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44411" y="2177766"/>
              <a:ext cx="1712214" cy="59057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34759" y="2164460"/>
              <a:ext cx="1691259" cy="57238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718047" y="2752343"/>
              <a:ext cx="1661922" cy="67741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42403" y="2752343"/>
              <a:ext cx="899922" cy="67741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607807" y="2752343"/>
              <a:ext cx="1230629" cy="67741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435339" y="2752343"/>
              <a:ext cx="1159002" cy="67741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191244" y="2752343"/>
              <a:ext cx="1966722" cy="67741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765291" y="3233915"/>
              <a:ext cx="1016520" cy="1016520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5901220" y="3370020"/>
              <a:ext cx="596265" cy="596900"/>
            </a:xfrm>
            <a:custGeom>
              <a:avLst/>
              <a:gdLst/>
              <a:ahLst/>
              <a:cxnLst/>
              <a:rect l="l" t="t" r="r" b="b"/>
              <a:pathLst>
                <a:path w="596264" h="596900">
                  <a:moveTo>
                    <a:pt x="499097" y="195122"/>
                  </a:moveTo>
                  <a:lnTo>
                    <a:pt x="483933" y="179933"/>
                  </a:lnTo>
                  <a:lnTo>
                    <a:pt x="443750" y="154330"/>
                  </a:lnTo>
                  <a:lnTo>
                    <a:pt x="398195" y="137985"/>
                  </a:lnTo>
                  <a:lnTo>
                    <a:pt x="348564" y="132207"/>
                  </a:lnTo>
                  <a:lnTo>
                    <a:pt x="298919" y="137934"/>
                  </a:lnTo>
                  <a:lnTo>
                    <a:pt x="253352" y="154254"/>
                  </a:lnTo>
                  <a:lnTo>
                    <a:pt x="213144" y="179844"/>
                  </a:lnTo>
                  <a:lnTo>
                    <a:pt x="179616" y="213436"/>
                  </a:lnTo>
                  <a:lnTo>
                    <a:pt x="154051" y="253695"/>
                  </a:lnTo>
                  <a:lnTo>
                    <a:pt x="137756" y="299339"/>
                  </a:lnTo>
                  <a:lnTo>
                    <a:pt x="132041" y="349059"/>
                  </a:lnTo>
                  <a:lnTo>
                    <a:pt x="137756" y="398780"/>
                  </a:lnTo>
                  <a:lnTo>
                    <a:pt x="154051" y="444423"/>
                  </a:lnTo>
                  <a:lnTo>
                    <a:pt x="179616" y="484682"/>
                  </a:lnTo>
                  <a:lnTo>
                    <a:pt x="194551" y="499643"/>
                  </a:lnTo>
                  <a:lnTo>
                    <a:pt x="287350" y="406857"/>
                  </a:lnTo>
                  <a:lnTo>
                    <a:pt x="223431" y="342836"/>
                  </a:lnTo>
                  <a:lnTo>
                    <a:pt x="255498" y="310718"/>
                  </a:lnTo>
                  <a:lnTo>
                    <a:pt x="317792" y="373113"/>
                  </a:lnTo>
                  <a:lnTo>
                    <a:pt x="380085" y="310718"/>
                  </a:lnTo>
                  <a:lnTo>
                    <a:pt x="445376" y="245351"/>
                  </a:lnTo>
                  <a:lnTo>
                    <a:pt x="447116" y="247103"/>
                  </a:lnTo>
                  <a:lnTo>
                    <a:pt x="448868" y="245351"/>
                  </a:lnTo>
                  <a:lnTo>
                    <a:pt x="499097" y="195122"/>
                  </a:lnTo>
                  <a:close/>
                </a:path>
                <a:path w="596264" h="596900">
                  <a:moveTo>
                    <a:pt x="596163" y="98056"/>
                  </a:moveTo>
                  <a:lnTo>
                    <a:pt x="593877" y="96316"/>
                  </a:lnTo>
                  <a:lnTo>
                    <a:pt x="592988" y="95656"/>
                  </a:lnTo>
                  <a:lnTo>
                    <a:pt x="585749" y="93764"/>
                  </a:lnTo>
                  <a:lnTo>
                    <a:pt x="585050" y="93726"/>
                  </a:lnTo>
                  <a:lnTo>
                    <a:pt x="584352" y="93726"/>
                  </a:lnTo>
                  <a:lnTo>
                    <a:pt x="538073" y="96316"/>
                  </a:lnTo>
                  <a:lnTo>
                    <a:pt x="530021" y="90462"/>
                  </a:lnTo>
                  <a:lnTo>
                    <a:pt x="518858" y="48082"/>
                  </a:lnTo>
                  <a:lnTo>
                    <a:pt x="518388" y="46266"/>
                  </a:lnTo>
                  <a:lnTo>
                    <a:pt x="515086" y="39547"/>
                  </a:lnTo>
                  <a:lnTo>
                    <a:pt x="509663" y="34785"/>
                  </a:lnTo>
                  <a:lnTo>
                    <a:pt x="502843" y="32410"/>
                  </a:lnTo>
                  <a:lnTo>
                    <a:pt x="495376" y="32842"/>
                  </a:lnTo>
                  <a:lnTo>
                    <a:pt x="494690" y="33032"/>
                  </a:lnTo>
                  <a:lnTo>
                    <a:pt x="494017" y="33248"/>
                  </a:lnTo>
                  <a:lnTo>
                    <a:pt x="459143" y="46812"/>
                  </a:lnTo>
                  <a:lnTo>
                    <a:pt x="452780" y="48082"/>
                  </a:lnTo>
                  <a:lnTo>
                    <a:pt x="416648" y="8572"/>
                  </a:lnTo>
                  <a:lnTo>
                    <a:pt x="411429" y="3175"/>
                  </a:lnTo>
                  <a:lnTo>
                    <a:pt x="404799" y="317"/>
                  </a:lnTo>
                  <a:lnTo>
                    <a:pt x="397586" y="177"/>
                  </a:lnTo>
                  <a:lnTo>
                    <a:pt x="390626" y="2908"/>
                  </a:lnTo>
                  <a:lnTo>
                    <a:pt x="389445" y="3695"/>
                  </a:lnTo>
                  <a:lnTo>
                    <a:pt x="388899" y="4165"/>
                  </a:lnTo>
                  <a:lnTo>
                    <a:pt x="360476" y="27368"/>
                  </a:lnTo>
                  <a:lnTo>
                    <a:pt x="354812" y="30556"/>
                  </a:lnTo>
                  <a:lnTo>
                    <a:pt x="348576" y="31623"/>
                  </a:lnTo>
                  <a:lnTo>
                    <a:pt x="342328" y="30556"/>
                  </a:lnTo>
                  <a:lnTo>
                    <a:pt x="336664" y="27368"/>
                  </a:lnTo>
                  <a:lnTo>
                    <a:pt x="308241" y="4165"/>
                  </a:lnTo>
                  <a:lnTo>
                    <a:pt x="301625" y="660"/>
                  </a:lnTo>
                  <a:lnTo>
                    <a:pt x="280492" y="8572"/>
                  </a:lnTo>
                  <a:lnTo>
                    <a:pt x="260629" y="39433"/>
                  </a:lnTo>
                  <a:lnTo>
                    <a:pt x="256222" y="44221"/>
                  </a:lnTo>
                  <a:lnTo>
                    <a:pt x="250621" y="47155"/>
                  </a:lnTo>
                  <a:lnTo>
                    <a:pt x="244373" y="48082"/>
                  </a:lnTo>
                  <a:lnTo>
                    <a:pt x="237998" y="46812"/>
                  </a:lnTo>
                  <a:lnTo>
                    <a:pt x="203784" y="33502"/>
                  </a:lnTo>
                  <a:lnTo>
                    <a:pt x="196418" y="32219"/>
                  </a:lnTo>
                  <a:lnTo>
                    <a:pt x="167119" y="90462"/>
                  </a:lnTo>
                  <a:lnTo>
                    <a:pt x="159067" y="96316"/>
                  </a:lnTo>
                  <a:lnTo>
                    <a:pt x="113499" y="93764"/>
                  </a:lnTo>
                  <a:lnTo>
                    <a:pt x="106095" y="94830"/>
                  </a:lnTo>
                  <a:lnTo>
                    <a:pt x="99898" y="98526"/>
                  </a:lnTo>
                  <a:lnTo>
                    <a:pt x="95529" y="104279"/>
                  </a:lnTo>
                  <a:lnTo>
                    <a:pt x="93637" y="111518"/>
                  </a:lnTo>
                  <a:lnTo>
                    <a:pt x="93599" y="112941"/>
                  </a:lnTo>
                  <a:lnTo>
                    <a:pt x="96202" y="159283"/>
                  </a:lnTo>
                  <a:lnTo>
                    <a:pt x="90360" y="167335"/>
                  </a:lnTo>
                  <a:lnTo>
                    <a:pt x="46228" y="178993"/>
                  </a:lnTo>
                  <a:lnTo>
                    <a:pt x="39509" y="182308"/>
                  </a:lnTo>
                  <a:lnTo>
                    <a:pt x="34759" y="187744"/>
                  </a:lnTo>
                  <a:lnTo>
                    <a:pt x="32385" y="194564"/>
                  </a:lnTo>
                  <a:lnTo>
                    <a:pt x="32829" y="202044"/>
                  </a:lnTo>
                  <a:lnTo>
                    <a:pt x="33007" y="202730"/>
                  </a:lnTo>
                  <a:lnTo>
                    <a:pt x="33223" y="203403"/>
                  </a:lnTo>
                  <a:lnTo>
                    <a:pt x="46761" y="238315"/>
                  </a:lnTo>
                  <a:lnTo>
                    <a:pt x="48031" y="244703"/>
                  </a:lnTo>
                  <a:lnTo>
                    <a:pt x="47117" y="250964"/>
                  </a:lnTo>
                  <a:lnTo>
                    <a:pt x="44183" y="256578"/>
                  </a:lnTo>
                  <a:lnTo>
                    <a:pt x="39395" y="260985"/>
                  </a:lnTo>
                  <a:lnTo>
                    <a:pt x="8547" y="280885"/>
                  </a:lnTo>
                  <a:lnTo>
                    <a:pt x="3187" y="286105"/>
                  </a:lnTo>
                  <a:lnTo>
                    <a:pt x="342" y="292747"/>
                  </a:lnTo>
                  <a:lnTo>
                    <a:pt x="177" y="299974"/>
                  </a:lnTo>
                  <a:lnTo>
                    <a:pt x="2908" y="306946"/>
                  </a:lnTo>
                  <a:lnTo>
                    <a:pt x="3289" y="307543"/>
                  </a:lnTo>
                  <a:lnTo>
                    <a:pt x="3708" y="308127"/>
                  </a:lnTo>
                  <a:lnTo>
                    <a:pt x="27355" y="337134"/>
                  </a:lnTo>
                  <a:lnTo>
                    <a:pt x="30543" y="342811"/>
                  </a:lnTo>
                  <a:lnTo>
                    <a:pt x="31610" y="349059"/>
                  </a:lnTo>
                  <a:lnTo>
                    <a:pt x="30543" y="355307"/>
                  </a:lnTo>
                  <a:lnTo>
                    <a:pt x="27355" y="360984"/>
                  </a:lnTo>
                  <a:lnTo>
                    <a:pt x="4152" y="389445"/>
                  </a:lnTo>
                  <a:lnTo>
                    <a:pt x="660" y="396074"/>
                  </a:lnTo>
                  <a:lnTo>
                    <a:pt x="39395" y="437134"/>
                  </a:lnTo>
                  <a:lnTo>
                    <a:pt x="44183" y="441540"/>
                  </a:lnTo>
                  <a:lnTo>
                    <a:pt x="47117" y="447154"/>
                  </a:lnTo>
                  <a:lnTo>
                    <a:pt x="48031" y="453415"/>
                  </a:lnTo>
                  <a:lnTo>
                    <a:pt x="46761" y="459803"/>
                  </a:lnTo>
                  <a:lnTo>
                    <a:pt x="33477" y="494055"/>
                  </a:lnTo>
                  <a:lnTo>
                    <a:pt x="32207" y="501446"/>
                  </a:lnTo>
                  <a:lnTo>
                    <a:pt x="90360" y="530771"/>
                  </a:lnTo>
                  <a:lnTo>
                    <a:pt x="96202" y="538848"/>
                  </a:lnTo>
                  <a:lnTo>
                    <a:pt x="93637" y="584479"/>
                  </a:lnTo>
                  <a:lnTo>
                    <a:pt x="94703" y="591896"/>
                  </a:lnTo>
                  <a:lnTo>
                    <a:pt x="97548" y="596658"/>
                  </a:lnTo>
                  <a:lnTo>
                    <a:pt x="173824" y="520369"/>
                  </a:lnTo>
                  <a:lnTo>
                    <a:pt x="145605" y="486117"/>
                  </a:lnTo>
                  <a:lnTo>
                    <a:pt x="123037" y="444474"/>
                  </a:lnTo>
                  <a:lnTo>
                    <a:pt x="108775" y="398462"/>
                  </a:lnTo>
                  <a:lnTo>
                    <a:pt x="103797" y="349059"/>
                  </a:lnTo>
                  <a:lnTo>
                    <a:pt x="108775" y="299656"/>
                  </a:lnTo>
                  <a:lnTo>
                    <a:pt x="123037" y="253644"/>
                  </a:lnTo>
                  <a:lnTo>
                    <a:pt x="145605" y="212001"/>
                  </a:lnTo>
                  <a:lnTo>
                    <a:pt x="175488" y="175729"/>
                  </a:lnTo>
                  <a:lnTo>
                    <a:pt x="211721" y="145796"/>
                  </a:lnTo>
                  <a:lnTo>
                    <a:pt x="253301" y="123190"/>
                  </a:lnTo>
                  <a:lnTo>
                    <a:pt x="299237" y="108902"/>
                  </a:lnTo>
                  <a:lnTo>
                    <a:pt x="348564" y="103924"/>
                  </a:lnTo>
                  <a:lnTo>
                    <a:pt x="397903" y="108902"/>
                  </a:lnTo>
                  <a:lnTo>
                    <a:pt x="443852" y="123190"/>
                  </a:lnTo>
                  <a:lnTo>
                    <a:pt x="485419" y="145796"/>
                  </a:lnTo>
                  <a:lnTo>
                    <a:pt x="519925" y="174294"/>
                  </a:lnTo>
                  <a:lnTo>
                    <a:pt x="590296" y="103924"/>
                  </a:lnTo>
                  <a:lnTo>
                    <a:pt x="596163" y="98056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0" name="object 5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513575" y="3435095"/>
              <a:ext cx="1800605" cy="67741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979663" y="3435095"/>
              <a:ext cx="1066037" cy="67741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642603" y="3435095"/>
              <a:ext cx="1108709" cy="67741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416795" y="3435095"/>
              <a:ext cx="1433322" cy="67741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791199" y="4104119"/>
              <a:ext cx="1016520" cy="101652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5927128" y="4241126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29" h="697229">
                  <a:moveTo>
                    <a:pt x="565099" y="348157"/>
                  </a:moveTo>
                  <a:lnTo>
                    <a:pt x="559320" y="298437"/>
                  </a:lnTo>
                  <a:lnTo>
                    <a:pt x="543026" y="252844"/>
                  </a:lnTo>
                  <a:lnTo>
                    <a:pt x="537679" y="244449"/>
                  </a:lnTo>
                  <a:lnTo>
                    <a:pt x="517461" y="212598"/>
                  </a:lnTo>
                  <a:lnTo>
                    <a:pt x="483933" y="179031"/>
                  </a:lnTo>
                  <a:lnTo>
                    <a:pt x="477431" y="174891"/>
                  </a:lnTo>
                  <a:lnTo>
                    <a:pt x="477431" y="276567"/>
                  </a:lnTo>
                  <a:lnTo>
                    <a:pt x="317792" y="436435"/>
                  </a:lnTo>
                  <a:lnTo>
                    <a:pt x="223431" y="341934"/>
                  </a:lnTo>
                  <a:lnTo>
                    <a:pt x="255498" y="309816"/>
                  </a:lnTo>
                  <a:lnTo>
                    <a:pt x="317792" y="372211"/>
                  </a:lnTo>
                  <a:lnTo>
                    <a:pt x="380085" y="309816"/>
                  </a:lnTo>
                  <a:lnTo>
                    <a:pt x="445376" y="244449"/>
                  </a:lnTo>
                  <a:lnTo>
                    <a:pt x="477431" y="276567"/>
                  </a:lnTo>
                  <a:lnTo>
                    <a:pt x="477431" y="174891"/>
                  </a:lnTo>
                  <a:lnTo>
                    <a:pt x="443750" y="153428"/>
                  </a:lnTo>
                  <a:lnTo>
                    <a:pt x="398195" y="137083"/>
                  </a:lnTo>
                  <a:lnTo>
                    <a:pt x="348564" y="131305"/>
                  </a:lnTo>
                  <a:lnTo>
                    <a:pt x="298919" y="137033"/>
                  </a:lnTo>
                  <a:lnTo>
                    <a:pt x="253352" y="153352"/>
                  </a:lnTo>
                  <a:lnTo>
                    <a:pt x="213144" y="178943"/>
                  </a:lnTo>
                  <a:lnTo>
                    <a:pt x="179616" y="212534"/>
                  </a:lnTo>
                  <a:lnTo>
                    <a:pt x="154038" y="252844"/>
                  </a:lnTo>
                  <a:lnTo>
                    <a:pt x="137756" y="298462"/>
                  </a:lnTo>
                  <a:lnTo>
                    <a:pt x="132041" y="348157"/>
                  </a:lnTo>
                  <a:lnTo>
                    <a:pt x="137756" y="397878"/>
                  </a:lnTo>
                  <a:lnTo>
                    <a:pt x="154051" y="443522"/>
                  </a:lnTo>
                  <a:lnTo>
                    <a:pt x="179616" y="483781"/>
                  </a:lnTo>
                  <a:lnTo>
                    <a:pt x="213144" y="517359"/>
                  </a:lnTo>
                  <a:lnTo>
                    <a:pt x="253352" y="542963"/>
                  </a:lnTo>
                  <a:lnTo>
                    <a:pt x="298919" y="559269"/>
                  </a:lnTo>
                  <a:lnTo>
                    <a:pt x="348576" y="564997"/>
                  </a:lnTo>
                  <a:lnTo>
                    <a:pt x="398221" y="559269"/>
                  </a:lnTo>
                  <a:lnTo>
                    <a:pt x="443788" y="542963"/>
                  </a:lnTo>
                  <a:lnTo>
                    <a:pt x="483997" y="517359"/>
                  </a:lnTo>
                  <a:lnTo>
                    <a:pt x="517525" y="483781"/>
                  </a:lnTo>
                  <a:lnTo>
                    <a:pt x="543090" y="443522"/>
                  </a:lnTo>
                  <a:lnTo>
                    <a:pt x="545617" y="436435"/>
                  </a:lnTo>
                  <a:lnTo>
                    <a:pt x="559384" y="397878"/>
                  </a:lnTo>
                  <a:lnTo>
                    <a:pt x="565099" y="348157"/>
                  </a:lnTo>
                  <a:close/>
                </a:path>
                <a:path w="697229" h="697229">
                  <a:moveTo>
                    <a:pt x="697141" y="294640"/>
                  </a:moveTo>
                  <a:lnTo>
                    <a:pt x="695058" y="288290"/>
                  </a:lnTo>
                  <a:lnTo>
                    <a:pt x="690333" y="281940"/>
                  </a:lnTo>
                  <a:lnTo>
                    <a:pt x="689787" y="281940"/>
                  </a:lnTo>
                  <a:lnTo>
                    <a:pt x="688606" y="280670"/>
                  </a:lnTo>
                  <a:lnTo>
                    <a:pt x="657745" y="260350"/>
                  </a:lnTo>
                  <a:lnTo>
                    <a:pt x="652970" y="256540"/>
                  </a:lnTo>
                  <a:lnTo>
                    <a:pt x="650036" y="250190"/>
                  </a:lnTo>
                  <a:lnTo>
                    <a:pt x="649109" y="243840"/>
                  </a:lnTo>
                  <a:lnTo>
                    <a:pt x="650379" y="237490"/>
                  </a:lnTo>
                  <a:lnTo>
                    <a:pt x="663663" y="203200"/>
                  </a:lnTo>
                  <a:lnTo>
                    <a:pt x="664933" y="196850"/>
                  </a:lnTo>
                  <a:lnTo>
                    <a:pt x="663346" y="189230"/>
                  </a:lnTo>
                  <a:lnTo>
                    <a:pt x="659231" y="182880"/>
                  </a:lnTo>
                  <a:lnTo>
                    <a:pt x="652932" y="179070"/>
                  </a:lnTo>
                  <a:lnTo>
                    <a:pt x="651611" y="179070"/>
                  </a:lnTo>
                  <a:lnTo>
                    <a:pt x="606780" y="167640"/>
                  </a:lnTo>
                  <a:lnTo>
                    <a:pt x="600938" y="158750"/>
                  </a:lnTo>
                  <a:lnTo>
                    <a:pt x="603504" y="113030"/>
                  </a:lnTo>
                  <a:lnTo>
                    <a:pt x="602437" y="105410"/>
                  </a:lnTo>
                  <a:lnTo>
                    <a:pt x="601510" y="104140"/>
                  </a:lnTo>
                  <a:lnTo>
                    <a:pt x="598741" y="100330"/>
                  </a:lnTo>
                  <a:lnTo>
                    <a:pt x="594423" y="96520"/>
                  </a:lnTo>
                  <a:lnTo>
                    <a:pt x="593344" y="95567"/>
                  </a:lnTo>
                  <a:lnTo>
                    <a:pt x="593344" y="349250"/>
                  </a:lnTo>
                  <a:lnTo>
                    <a:pt x="588327" y="398780"/>
                  </a:lnTo>
                  <a:lnTo>
                    <a:pt x="574040" y="444500"/>
                  </a:lnTo>
                  <a:lnTo>
                    <a:pt x="551459" y="485140"/>
                  </a:lnTo>
                  <a:lnTo>
                    <a:pt x="521576" y="521970"/>
                  </a:lnTo>
                  <a:lnTo>
                    <a:pt x="485355" y="552450"/>
                  </a:lnTo>
                  <a:lnTo>
                    <a:pt x="443801" y="574040"/>
                  </a:lnTo>
                  <a:lnTo>
                    <a:pt x="397878" y="589280"/>
                  </a:lnTo>
                  <a:lnTo>
                    <a:pt x="348576" y="594360"/>
                  </a:lnTo>
                  <a:lnTo>
                    <a:pt x="299237" y="589280"/>
                  </a:lnTo>
                  <a:lnTo>
                    <a:pt x="253301" y="574040"/>
                  </a:lnTo>
                  <a:lnTo>
                    <a:pt x="211721" y="552450"/>
                  </a:lnTo>
                  <a:lnTo>
                    <a:pt x="175488" y="521970"/>
                  </a:lnTo>
                  <a:lnTo>
                    <a:pt x="145605" y="486410"/>
                  </a:lnTo>
                  <a:lnTo>
                    <a:pt x="123037" y="444500"/>
                  </a:lnTo>
                  <a:lnTo>
                    <a:pt x="108775" y="398780"/>
                  </a:lnTo>
                  <a:lnTo>
                    <a:pt x="103797" y="349250"/>
                  </a:lnTo>
                  <a:lnTo>
                    <a:pt x="108775" y="299720"/>
                  </a:lnTo>
                  <a:lnTo>
                    <a:pt x="123037" y="254000"/>
                  </a:lnTo>
                  <a:lnTo>
                    <a:pt x="145605" y="212090"/>
                  </a:lnTo>
                  <a:lnTo>
                    <a:pt x="175488" y="175260"/>
                  </a:lnTo>
                  <a:lnTo>
                    <a:pt x="211721" y="146050"/>
                  </a:lnTo>
                  <a:lnTo>
                    <a:pt x="253301" y="123190"/>
                  </a:lnTo>
                  <a:lnTo>
                    <a:pt x="299237" y="109220"/>
                  </a:lnTo>
                  <a:lnTo>
                    <a:pt x="348564" y="104140"/>
                  </a:lnTo>
                  <a:lnTo>
                    <a:pt x="397903" y="109220"/>
                  </a:lnTo>
                  <a:lnTo>
                    <a:pt x="443852" y="123190"/>
                  </a:lnTo>
                  <a:lnTo>
                    <a:pt x="485419" y="146050"/>
                  </a:lnTo>
                  <a:lnTo>
                    <a:pt x="521652" y="175260"/>
                  </a:lnTo>
                  <a:lnTo>
                    <a:pt x="551535" y="212090"/>
                  </a:lnTo>
                  <a:lnTo>
                    <a:pt x="574103" y="254000"/>
                  </a:lnTo>
                  <a:lnTo>
                    <a:pt x="588365" y="299720"/>
                  </a:lnTo>
                  <a:lnTo>
                    <a:pt x="593344" y="349250"/>
                  </a:lnTo>
                  <a:lnTo>
                    <a:pt x="593344" y="95567"/>
                  </a:lnTo>
                  <a:lnTo>
                    <a:pt x="592988" y="95250"/>
                  </a:lnTo>
                  <a:lnTo>
                    <a:pt x="585749" y="93980"/>
                  </a:lnTo>
                  <a:lnTo>
                    <a:pt x="584352" y="93980"/>
                  </a:lnTo>
                  <a:lnTo>
                    <a:pt x="538073" y="96520"/>
                  </a:lnTo>
                  <a:lnTo>
                    <a:pt x="530021" y="90170"/>
                  </a:lnTo>
                  <a:lnTo>
                    <a:pt x="519049" y="48260"/>
                  </a:lnTo>
                  <a:lnTo>
                    <a:pt x="518388" y="45720"/>
                  </a:lnTo>
                  <a:lnTo>
                    <a:pt x="515086" y="39370"/>
                  </a:lnTo>
                  <a:lnTo>
                    <a:pt x="509663" y="34290"/>
                  </a:lnTo>
                  <a:lnTo>
                    <a:pt x="502843" y="31750"/>
                  </a:lnTo>
                  <a:lnTo>
                    <a:pt x="495376" y="33020"/>
                  </a:lnTo>
                  <a:lnTo>
                    <a:pt x="494017" y="33020"/>
                  </a:lnTo>
                  <a:lnTo>
                    <a:pt x="459143" y="46990"/>
                  </a:lnTo>
                  <a:lnTo>
                    <a:pt x="452780" y="48260"/>
                  </a:lnTo>
                  <a:lnTo>
                    <a:pt x="446519" y="46990"/>
                  </a:lnTo>
                  <a:lnTo>
                    <a:pt x="440918" y="44450"/>
                  </a:lnTo>
                  <a:lnTo>
                    <a:pt x="436511" y="39370"/>
                  </a:lnTo>
                  <a:lnTo>
                    <a:pt x="431546" y="31750"/>
                  </a:lnTo>
                  <a:lnTo>
                    <a:pt x="416648" y="8890"/>
                  </a:lnTo>
                  <a:lnTo>
                    <a:pt x="411429" y="2540"/>
                  </a:lnTo>
                  <a:lnTo>
                    <a:pt x="404799" y="0"/>
                  </a:lnTo>
                  <a:lnTo>
                    <a:pt x="397586" y="0"/>
                  </a:lnTo>
                  <a:lnTo>
                    <a:pt x="390626" y="2540"/>
                  </a:lnTo>
                  <a:lnTo>
                    <a:pt x="389445" y="3810"/>
                  </a:lnTo>
                  <a:lnTo>
                    <a:pt x="388899" y="3810"/>
                  </a:lnTo>
                  <a:lnTo>
                    <a:pt x="360476" y="26670"/>
                  </a:lnTo>
                  <a:lnTo>
                    <a:pt x="354812" y="30480"/>
                  </a:lnTo>
                  <a:lnTo>
                    <a:pt x="348576" y="31750"/>
                  </a:lnTo>
                  <a:lnTo>
                    <a:pt x="342328" y="30480"/>
                  </a:lnTo>
                  <a:lnTo>
                    <a:pt x="336664" y="26670"/>
                  </a:lnTo>
                  <a:lnTo>
                    <a:pt x="308241" y="3810"/>
                  </a:lnTo>
                  <a:lnTo>
                    <a:pt x="301625" y="0"/>
                  </a:lnTo>
                  <a:lnTo>
                    <a:pt x="294436" y="0"/>
                  </a:lnTo>
                  <a:lnTo>
                    <a:pt x="287528" y="1270"/>
                  </a:lnTo>
                  <a:lnTo>
                    <a:pt x="281749" y="6350"/>
                  </a:lnTo>
                  <a:lnTo>
                    <a:pt x="280885" y="7620"/>
                  </a:lnTo>
                  <a:lnTo>
                    <a:pt x="280492" y="8890"/>
                  </a:lnTo>
                  <a:lnTo>
                    <a:pt x="260629" y="39370"/>
                  </a:lnTo>
                  <a:lnTo>
                    <a:pt x="256222" y="44450"/>
                  </a:lnTo>
                  <a:lnTo>
                    <a:pt x="250621" y="46990"/>
                  </a:lnTo>
                  <a:lnTo>
                    <a:pt x="244373" y="48260"/>
                  </a:lnTo>
                  <a:lnTo>
                    <a:pt x="237998" y="46990"/>
                  </a:lnTo>
                  <a:lnTo>
                    <a:pt x="203784" y="33020"/>
                  </a:lnTo>
                  <a:lnTo>
                    <a:pt x="196418" y="31750"/>
                  </a:lnTo>
                  <a:lnTo>
                    <a:pt x="189369" y="33020"/>
                  </a:lnTo>
                  <a:lnTo>
                    <a:pt x="183451" y="38100"/>
                  </a:lnTo>
                  <a:lnTo>
                    <a:pt x="179412" y="44450"/>
                  </a:lnTo>
                  <a:lnTo>
                    <a:pt x="179158" y="44450"/>
                  </a:lnTo>
                  <a:lnTo>
                    <a:pt x="178943" y="45720"/>
                  </a:lnTo>
                  <a:lnTo>
                    <a:pt x="167119" y="90170"/>
                  </a:lnTo>
                  <a:lnTo>
                    <a:pt x="159067" y="96520"/>
                  </a:lnTo>
                  <a:lnTo>
                    <a:pt x="113499" y="93980"/>
                  </a:lnTo>
                  <a:lnTo>
                    <a:pt x="106095" y="93980"/>
                  </a:lnTo>
                  <a:lnTo>
                    <a:pt x="99898" y="97790"/>
                  </a:lnTo>
                  <a:lnTo>
                    <a:pt x="95529" y="104140"/>
                  </a:lnTo>
                  <a:lnTo>
                    <a:pt x="93637" y="111760"/>
                  </a:lnTo>
                  <a:lnTo>
                    <a:pt x="93599" y="113030"/>
                  </a:lnTo>
                  <a:lnTo>
                    <a:pt x="96202" y="158750"/>
                  </a:lnTo>
                  <a:lnTo>
                    <a:pt x="90360" y="167640"/>
                  </a:lnTo>
                  <a:lnTo>
                    <a:pt x="46228" y="179070"/>
                  </a:lnTo>
                  <a:lnTo>
                    <a:pt x="39509" y="181610"/>
                  </a:lnTo>
                  <a:lnTo>
                    <a:pt x="34759" y="187960"/>
                  </a:lnTo>
                  <a:lnTo>
                    <a:pt x="32385" y="194310"/>
                  </a:lnTo>
                  <a:lnTo>
                    <a:pt x="32829" y="201930"/>
                  </a:lnTo>
                  <a:lnTo>
                    <a:pt x="33007" y="201930"/>
                  </a:lnTo>
                  <a:lnTo>
                    <a:pt x="33223" y="203200"/>
                  </a:lnTo>
                  <a:lnTo>
                    <a:pt x="46761" y="237490"/>
                  </a:lnTo>
                  <a:lnTo>
                    <a:pt x="48031" y="243840"/>
                  </a:lnTo>
                  <a:lnTo>
                    <a:pt x="47117" y="250190"/>
                  </a:lnTo>
                  <a:lnTo>
                    <a:pt x="44183" y="256540"/>
                  </a:lnTo>
                  <a:lnTo>
                    <a:pt x="39395" y="260350"/>
                  </a:lnTo>
                  <a:lnTo>
                    <a:pt x="8547" y="280670"/>
                  </a:lnTo>
                  <a:lnTo>
                    <a:pt x="3187" y="285750"/>
                  </a:lnTo>
                  <a:lnTo>
                    <a:pt x="342" y="292100"/>
                  </a:lnTo>
                  <a:lnTo>
                    <a:pt x="177" y="299720"/>
                  </a:lnTo>
                  <a:lnTo>
                    <a:pt x="2908" y="306070"/>
                  </a:lnTo>
                  <a:lnTo>
                    <a:pt x="3289" y="307340"/>
                  </a:lnTo>
                  <a:lnTo>
                    <a:pt x="3708" y="307340"/>
                  </a:lnTo>
                  <a:lnTo>
                    <a:pt x="27355" y="336550"/>
                  </a:lnTo>
                  <a:lnTo>
                    <a:pt x="30543" y="342900"/>
                  </a:lnTo>
                  <a:lnTo>
                    <a:pt x="31610" y="349250"/>
                  </a:lnTo>
                  <a:lnTo>
                    <a:pt x="30543" y="355600"/>
                  </a:lnTo>
                  <a:lnTo>
                    <a:pt x="27355" y="360680"/>
                  </a:lnTo>
                  <a:lnTo>
                    <a:pt x="4152" y="388620"/>
                  </a:lnTo>
                  <a:lnTo>
                    <a:pt x="660" y="396240"/>
                  </a:lnTo>
                  <a:lnTo>
                    <a:pt x="0" y="402590"/>
                  </a:lnTo>
                  <a:lnTo>
                    <a:pt x="2082" y="410210"/>
                  </a:lnTo>
                  <a:lnTo>
                    <a:pt x="6832" y="415290"/>
                  </a:lnTo>
                  <a:lnTo>
                    <a:pt x="7378" y="416560"/>
                  </a:lnTo>
                  <a:lnTo>
                    <a:pt x="7962" y="416560"/>
                  </a:lnTo>
                  <a:lnTo>
                    <a:pt x="39395" y="436880"/>
                  </a:lnTo>
                  <a:lnTo>
                    <a:pt x="44183" y="440690"/>
                  </a:lnTo>
                  <a:lnTo>
                    <a:pt x="47117" y="447040"/>
                  </a:lnTo>
                  <a:lnTo>
                    <a:pt x="48031" y="453390"/>
                  </a:lnTo>
                  <a:lnTo>
                    <a:pt x="46761" y="459740"/>
                  </a:lnTo>
                  <a:lnTo>
                    <a:pt x="33477" y="494030"/>
                  </a:lnTo>
                  <a:lnTo>
                    <a:pt x="32207" y="501650"/>
                  </a:lnTo>
                  <a:lnTo>
                    <a:pt x="33794" y="508000"/>
                  </a:lnTo>
                  <a:lnTo>
                    <a:pt x="37909" y="514350"/>
                  </a:lnTo>
                  <a:lnTo>
                    <a:pt x="44208" y="518160"/>
                  </a:lnTo>
                  <a:lnTo>
                    <a:pt x="45542" y="518160"/>
                  </a:lnTo>
                  <a:lnTo>
                    <a:pt x="90360" y="530860"/>
                  </a:lnTo>
                  <a:lnTo>
                    <a:pt x="96202" y="538480"/>
                  </a:lnTo>
                  <a:lnTo>
                    <a:pt x="93637" y="584200"/>
                  </a:lnTo>
                  <a:lnTo>
                    <a:pt x="94703" y="591820"/>
                  </a:lnTo>
                  <a:lnTo>
                    <a:pt x="98399" y="598170"/>
                  </a:lnTo>
                  <a:lnTo>
                    <a:pt x="104152" y="601980"/>
                  </a:lnTo>
                  <a:lnTo>
                    <a:pt x="111391" y="604520"/>
                  </a:lnTo>
                  <a:lnTo>
                    <a:pt x="112801" y="604520"/>
                  </a:lnTo>
                  <a:lnTo>
                    <a:pt x="159067" y="601980"/>
                  </a:lnTo>
                  <a:lnTo>
                    <a:pt x="167119" y="607060"/>
                  </a:lnTo>
                  <a:lnTo>
                    <a:pt x="178765" y="651510"/>
                  </a:lnTo>
                  <a:lnTo>
                    <a:pt x="182067" y="657860"/>
                  </a:lnTo>
                  <a:lnTo>
                    <a:pt x="187490" y="662940"/>
                  </a:lnTo>
                  <a:lnTo>
                    <a:pt x="194310" y="665480"/>
                  </a:lnTo>
                  <a:lnTo>
                    <a:pt x="201777" y="665480"/>
                  </a:lnTo>
                  <a:lnTo>
                    <a:pt x="202450" y="664210"/>
                  </a:lnTo>
                  <a:lnTo>
                    <a:pt x="203123" y="664210"/>
                  </a:lnTo>
                  <a:lnTo>
                    <a:pt x="237998" y="651510"/>
                  </a:lnTo>
                  <a:lnTo>
                    <a:pt x="244373" y="650240"/>
                  </a:lnTo>
                  <a:lnTo>
                    <a:pt x="250621" y="650240"/>
                  </a:lnTo>
                  <a:lnTo>
                    <a:pt x="256222" y="654050"/>
                  </a:lnTo>
                  <a:lnTo>
                    <a:pt x="260629" y="657860"/>
                  </a:lnTo>
                  <a:lnTo>
                    <a:pt x="280492" y="689610"/>
                  </a:lnTo>
                  <a:lnTo>
                    <a:pt x="285711" y="694690"/>
                  </a:lnTo>
                  <a:lnTo>
                    <a:pt x="292341" y="697230"/>
                  </a:lnTo>
                  <a:lnTo>
                    <a:pt x="299554" y="697230"/>
                  </a:lnTo>
                  <a:lnTo>
                    <a:pt x="306514" y="694690"/>
                  </a:lnTo>
                  <a:lnTo>
                    <a:pt x="307695" y="694690"/>
                  </a:lnTo>
                  <a:lnTo>
                    <a:pt x="336664" y="670560"/>
                  </a:lnTo>
                  <a:lnTo>
                    <a:pt x="342341" y="666750"/>
                  </a:lnTo>
                  <a:lnTo>
                    <a:pt x="354812" y="666750"/>
                  </a:lnTo>
                  <a:lnTo>
                    <a:pt x="360476" y="670560"/>
                  </a:lnTo>
                  <a:lnTo>
                    <a:pt x="388899" y="693420"/>
                  </a:lnTo>
                  <a:lnTo>
                    <a:pt x="395516" y="697230"/>
                  </a:lnTo>
                  <a:lnTo>
                    <a:pt x="402704" y="697230"/>
                  </a:lnTo>
                  <a:lnTo>
                    <a:pt x="409613" y="695960"/>
                  </a:lnTo>
                  <a:lnTo>
                    <a:pt x="415391" y="690880"/>
                  </a:lnTo>
                  <a:lnTo>
                    <a:pt x="415848" y="690880"/>
                  </a:lnTo>
                  <a:lnTo>
                    <a:pt x="436511" y="657860"/>
                  </a:lnTo>
                  <a:lnTo>
                    <a:pt x="446519" y="650240"/>
                  </a:lnTo>
                  <a:lnTo>
                    <a:pt x="452780" y="650240"/>
                  </a:lnTo>
                  <a:lnTo>
                    <a:pt x="459143" y="651510"/>
                  </a:lnTo>
                  <a:lnTo>
                    <a:pt x="493356" y="664210"/>
                  </a:lnTo>
                  <a:lnTo>
                    <a:pt x="500735" y="665480"/>
                  </a:lnTo>
                  <a:lnTo>
                    <a:pt x="507771" y="664210"/>
                  </a:lnTo>
                  <a:lnTo>
                    <a:pt x="513689" y="660400"/>
                  </a:lnTo>
                  <a:lnTo>
                    <a:pt x="517728" y="654050"/>
                  </a:lnTo>
                  <a:lnTo>
                    <a:pt x="517982" y="652780"/>
                  </a:lnTo>
                  <a:lnTo>
                    <a:pt x="518210" y="652780"/>
                  </a:lnTo>
                  <a:lnTo>
                    <a:pt x="518858" y="650240"/>
                  </a:lnTo>
                  <a:lnTo>
                    <a:pt x="530021" y="607060"/>
                  </a:lnTo>
                  <a:lnTo>
                    <a:pt x="538073" y="601980"/>
                  </a:lnTo>
                  <a:lnTo>
                    <a:pt x="583641" y="604520"/>
                  </a:lnTo>
                  <a:lnTo>
                    <a:pt x="591045" y="603250"/>
                  </a:lnTo>
                  <a:lnTo>
                    <a:pt x="593115" y="601980"/>
                  </a:lnTo>
                  <a:lnTo>
                    <a:pt x="597242" y="599440"/>
                  </a:lnTo>
                  <a:lnTo>
                    <a:pt x="600735" y="594360"/>
                  </a:lnTo>
                  <a:lnTo>
                    <a:pt x="601611" y="593090"/>
                  </a:lnTo>
                  <a:lnTo>
                    <a:pt x="603504" y="586740"/>
                  </a:lnTo>
                  <a:lnTo>
                    <a:pt x="603465" y="584200"/>
                  </a:lnTo>
                  <a:lnTo>
                    <a:pt x="600938" y="538480"/>
                  </a:lnTo>
                  <a:lnTo>
                    <a:pt x="606780" y="530860"/>
                  </a:lnTo>
                  <a:lnTo>
                    <a:pt x="650913" y="519430"/>
                  </a:lnTo>
                  <a:lnTo>
                    <a:pt x="657631" y="515620"/>
                  </a:lnTo>
                  <a:lnTo>
                    <a:pt x="662381" y="510540"/>
                  </a:lnTo>
                  <a:lnTo>
                    <a:pt x="664756" y="502920"/>
                  </a:lnTo>
                  <a:lnTo>
                    <a:pt x="664324" y="495300"/>
                  </a:lnTo>
                  <a:lnTo>
                    <a:pt x="664146" y="495300"/>
                  </a:lnTo>
                  <a:lnTo>
                    <a:pt x="663917" y="494030"/>
                  </a:lnTo>
                  <a:lnTo>
                    <a:pt x="650379" y="459740"/>
                  </a:lnTo>
                  <a:lnTo>
                    <a:pt x="649109" y="453390"/>
                  </a:lnTo>
                  <a:lnTo>
                    <a:pt x="650036" y="447040"/>
                  </a:lnTo>
                  <a:lnTo>
                    <a:pt x="652970" y="440690"/>
                  </a:lnTo>
                  <a:lnTo>
                    <a:pt x="657745" y="436880"/>
                  </a:lnTo>
                  <a:lnTo>
                    <a:pt x="688606" y="416560"/>
                  </a:lnTo>
                  <a:lnTo>
                    <a:pt x="693953" y="411480"/>
                  </a:lnTo>
                  <a:lnTo>
                    <a:pt x="696785" y="405130"/>
                  </a:lnTo>
                  <a:lnTo>
                    <a:pt x="696950" y="397510"/>
                  </a:lnTo>
                  <a:lnTo>
                    <a:pt x="694258" y="391160"/>
                  </a:lnTo>
                  <a:lnTo>
                    <a:pt x="693864" y="389890"/>
                  </a:lnTo>
                  <a:lnTo>
                    <a:pt x="693394" y="389890"/>
                  </a:lnTo>
                  <a:lnTo>
                    <a:pt x="693000" y="388620"/>
                  </a:lnTo>
                  <a:lnTo>
                    <a:pt x="669785" y="360680"/>
                  </a:lnTo>
                  <a:lnTo>
                    <a:pt x="666597" y="355600"/>
                  </a:lnTo>
                  <a:lnTo>
                    <a:pt x="665543" y="349250"/>
                  </a:lnTo>
                  <a:lnTo>
                    <a:pt x="666597" y="342900"/>
                  </a:lnTo>
                  <a:lnTo>
                    <a:pt x="669785" y="336550"/>
                  </a:lnTo>
                  <a:lnTo>
                    <a:pt x="693000" y="308610"/>
                  </a:lnTo>
                  <a:lnTo>
                    <a:pt x="696493" y="302260"/>
                  </a:lnTo>
                  <a:lnTo>
                    <a:pt x="697141" y="29464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6" name="object 5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537959" y="4305300"/>
              <a:ext cx="1091946" cy="67741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296911" y="4305300"/>
              <a:ext cx="1168146" cy="67741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61959" y="4305300"/>
              <a:ext cx="1215390" cy="67741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874251" y="4305300"/>
              <a:ext cx="1363218" cy="67741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858255" y="4931663"/>
              <a:ext cx="1016520" cy="1016520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5994184" y="5067756"/>
              <a:ext cx="596265" cy="596900"/>
            </a:xfrm>
            <a:custGeom>
              <a:avLst/>
              <a:gdLst/>
              <a:ahLst/>
              <a:cxnLst/>
              <a:rect l="l" t="t" r="r" b="b"/>
              <a:pathLst>
                <a:path w="596265" h="596900">
                  <a:moveTo>
                    <a:pt x="499097" y="195122"/>
                  </a:moveTo>
                  <a:lnTo>
                    <a:pt x="483933" y="179933"/>
                  </a:lnTo>
                  <a:lnTo>
                    <a:pt x="443750" y="154330"/>
                  </a:lnTo>
                  <a:lnTo>
                    <a:pt x="398195" y="137985"/>
                  </a:lnTo>
                  <a:lnTo>
                    <a:pt x="348564" y="132207"/>
                  </a:lnTo>
                  <a:lnTo>
                    <a:pt x="298919" y="137934"/>
                  </a:lnTo>
                  <a:lnTo>
                    <a:pt x="253352" y="154254"/>
                  </a:lnTo>
                  <a:lnTo>
                    <a:pt x="213144" y="179844"/>
                  </a:lnTo>
                  <a:lnTo>
                    <a:pt x="179616" y="213436"/>
                  </a:lnTo>
                  <a:lnTo>
                    <a:pt x="154051" y="253695"/>
                  </a:lnTo>
                  <a:lnTo>
                    <a:pt x="137756" y="299339"/>
                  </a:lnTo>
                  <a:lnTo>
                    <a:pt x="132041" y="349059"/>
                  </a:lnTo>
                  <a:lnTo>
                    <a:pt x="137756" y="398780"/>
                  </a:lnTo>
                  <a:lnTo>
                    <a:pt x="154051" y="444423"/>
                  </a:lnTo>
                  <a:lnTo>
                    <a:pt x="179616" y="484682"/>
                  </a:lnTo>
                  <a:lnTo>
                    <a:pt x="194551" y="499643"/>
                  </a:lnTo>
                  <a:lnTo>
                    <a:pt x="287350" y="406857"/>
                  </a:lnTo>
                  <a:lnTo>
                    <a:pt x="223431" y="342836"/>
                  </a:lnTo>
                  <a:lnTo>
                    <a:pt x="255498" y="310718"/>
                  </a:lnTo>
                  <a:lnTo>
                    <a:pt x="317792" y="373113"/>
                  </a:lnTo>
                  <a:lnTo>
                    <a:pt x="380085" y="310718"/>
                  </a:lnTo>
                  <a:lnTo>
                    <a:pt x="445376" y="245351"/>
                  </a:lnTo>
                  <a:lnTo>
                    <a:pt x="447116" y="247091"/>
                  </a:lnTo>
                  <a:lnTo>
                    <a:pt x="448868" y="245351"/>
                  </a:lnTo>
                  <a:lnTo>
                    <a:pt x="499097" y="195122"/>
                  </a:lnTo>
                  <a:close/>
                </a:path>
                <a:path w="596265" h="596900">
                  <a:moveTo>
                    <a:pt x="596163" y="98056"/>
                  </a:moveTo>
                  <a:lnTo>
                    <a:pt x="593877" y="96316"/>
                  </a:lnTo>
                  <a:lnTo>
                    <a:pt x="592988" y="95656"/>
                  </a:lnTo>
                  <a:lnTo>
                    <a:pt x="585749" y="93764"/>
                  </a:lnTo>
                  <a:lnTo>
                    <a:pt x="585050" y="93726"/>
                  </a:lnTo>
                  <a:lnTo>
                    <a:pt x="584352" y="93726"/>
                  </a:lnTo>
                  <a:lnTo>
                    <a:pt x="538073" y="96316"/>
                  </a:lnTo>
                  <a:lnTo>
                    <a:pt x="530021" y="90462"/>
                  </a:lnTo>
                  <a:lnTo>
                    <a:pt x="518858" y="48082"/>
                  </a:lnTo>
                  <a:lnTo>
                    <a:pt x="518388" y="46266"/>
                  </a:lnTo>
                  <a:lnTo>
                    <a:pt x="515086" y="39547"/>
                  </a:lnTo>
                  <a:lnTo>
                    <a:pt x="509663" y="34785"/>
                  </a:lnTo>
                  <a:lnTo>
                    <a:pt x="502843" y="32410"/>
                  </a:lnTo>
                  <a:lnTo>
                    <a:pt x="495376" y="32842"/>
                  </a:lnTo>
                  <a:lnTo>
                    <a:pt x="494690" y="33032"/>
                  </a:lnTo>
                  <a:lnTo>
                    <a:pt x="494017" y="33248"/>
                  </a:lnTo>
                  <a:lnTo>
                    <a:pt x="459143" y="46812"/>
                  </a:lnTo>
                  <a:lnTo>
                    <a:pt x="452780" y="48082"/>
                  </a:lnTo>
                  <a:lnTo>
                    <a:pt x="416648" y="8572"/>
                  </a:lnTo>
                  <a:lnTo>
                    <a:pt x="411429" y="3175"/>
                  </a:lnTo>
                  <a:lnTo>
                    <a:pt x="404799" y="317"/>
                  </a:lnTo>
                  <a:lnTo>
                    <a:pt x="397586" y="177"/>
                  </a:lnTo>
                  <a:lnTo>
                    <a:pt x="390626" y="2908"/>
                  </a:lnTo>
                  <a:lnTo>
                    <a:pt x="389445" y="3695"/>
                  </a:lnTo>
                  <a:lnTo>
                    <a:pt x="388899" y="4165"/>
                  </a:lnTo>
                  <a:lnTo>
                    <a:pt x="360476" y="27368"/>
                  </a:lnTo>
                  <a:lnTo>
                    <a:pt x="354812" y="30556"/>
                  </a:lnTo>
                  <a:lnTo>
                    <a:pt x="348576" y="31623"/>
                  </a:lnTo>
                  <a:lnTo>
                    <a:pt x="342328" y="30556"/>
                  </a:lnTo>
                  <a:lnTo>
                    <a:pt x="336664" y="27368"/>
                  </a:lnTo>
                  <a:lnTo>
                    <a:pt x="308241" y="4165"/>
                  </a:lnTo>
                  <a:lnTo>
                    <a:pt x="301625" y="660"/>
                  </a:lnTo>
                  <a:lnTo>
                    <a:pt x="280492" y="8572"/>
                  </a:lnTo>
                  <a:lnTo>
                    <a:pt x="260629" y="39433"/>
                  </a:lnTo>
                  <a:lnTo>
                    <a:pt x="256222" y="44221"/>
                  </a:lnTo>
                  <a:lnTo>
                    <a:pt x="250621" y="47155"/>
                  </a:lnTo>
                  <a:lnTo>
                    <a:pt x="244373" y="48082"/>
                  </a:lnTo>
                  <a:lnTo>
                    <a:pt x="237998" y="46812"/>
                  </a:lnTo>
                  <a:lnTo>
                    <a:pt x="203784" y="33502"/>
                  </a:lnTo>
                  <a:lnTo>
                    <a:pt x="196418" y="32219"/>
                  </a:lnTo>
                  <a:lnTo>
                    <a:pt x="167119" y="90462"/>
                  </a:lnTo>
                  <a:lnTo>
                    <a:pt x="159067" y="96316"/>
                  </a:lnTo>
                  <a:lnTo>
                    <a:pt x="113499" y="93764"/>
                  </a:lnTo>
                  <a:lnTo>
                    <a:pt x="106095" y="94830"/>
                  </a:lnTo>
                  <a:lnTo>
                    <a:pt x="99898" y="98526"/>
                  </a:lnTo>
                  <a:lnTo>
                    <a:pt x="95529" y="104279"/>
                  </a:lnTo>
                  <a:lnTo>
                    <a:pt x="93637" y="111518"/>
                  </a:lnTo>
                  <a:lnTo>
                    <a:pt x="93599" y="112941"/>
                  </a:lnTo>
                  <a:lnTo>
                    <a:pt x="96202" y="159283"/>
                  </a:lnTo>
                  <a:lnTo>
                    <a:pt x="90360" y="167335"/>
                  </a:lnTo>
                  <a:lnTo>
                    <a:pt x="46228" y="178993"/>
                  </a:lnTo>
                  <a:lnTo>
                    <a:pt x="39509" y="182308"/>
                  </a:lnTo>
                  <a:lnTo>
                    <a:pt x="34759" y="187744"/>
                  </a:lnTo>
                  <a:lnTo>
                    <a:pt x="32385" y="194564"/>
                  </a:lnTo>
                  <a:lnTo>
                    <a:pt x="32829" y="202044"/>
                  </a:lnTo>
                  <a:lnTo>
                    <a:pt x="33007" y="202730"/>
                  </a:lnTo>
                  <a:lnTo>
                    <a:pt x="33223" y="203403"/>
                  </a:lnTo>
                  <a:lnTo>
                    <a:pt x="46761" y="238315"/>
                  </a:lnTo>
                  <a:lnTo>
                    <a:pt x="48031" y="244703"/>
                  </a:lnTo>
                  <a:lnTo>
                    <a:pt x="47117" y="250964"/>
                  </a:lnTo>
                  <a:lnTo>
                    <a:pt x="44183" y="256578"/>
                  </a:lnTo>
                  <a:lnTo>
                    <a:pt x="39395" y="260985"/>
                  </a:lnTo>
                  <a:lnTo>
                    <a:pt x="8547" y="280885"/>
                  </a:lnTo>
                  <a:lnTo>
                    <a:pt x="3187" y="286105"/>
                  </a:lnTo>
                  <a:lnTo>
                    <a:pt x="342" y="292747"/>
                  </a:lnTo>
                  <a:lnTo>
                    <a:pt x="177" y="299974"/>
                  </a:lnTo>
                  <a:lnTo>
                    <a:pt x="2908" y="306946"/>
                  </a:lnTo>
                  <a:lnTo>
                    <a:pt x="3289" y="307543"/>
                  </a:lnTo>
                  <a:lnTo>
                    <a:pt x="3708" y="308127"/>
                  </a:lnTo>
                  <a:lnTo>
                    <a:pt x="27355" y="337134"/>
                  </a:lnTo>
                  <a:lnTo>
                    <a:pt x="30543" y="342811"/>
                  </a:lnTo>
                  <a:lnTo>
                    <a:pt x="31610" y="349059"/>
                  </a:lnTo>
                  <a:lnTo>
                    <a:pt x="30543" y="355307"/>
                  </a:lnTo>
                  <a:lnTo>
                    <a:pt x="27355" y="360984"/>
                  </a:lnTo>
                  <a:lnTo>
                    <a:pt x="4152" y="389445"/>
                  </a:lnTo>
                  <a:lnTo>
                    <a:pt x="660" y="396074"/>
                  </a:lnTo>
                  <a:lnTo>
                    <a:pt x="39395" y="437134"/>
                  </a:lnTo>
                  <a:lnTo>
                    <a:pt x="44183" y="441540"/>
                  </a:lnTo>
                  <a:lnTo>
                    <a:pt x="47117" y="447154"/>
                  </a:lnTo>
                  <a:lnTo>
                    <a:pt x="48031" y="453415"/>
                  </a:lnTo>
                  <a:lnTo>
                    <a:pt x="46761" y="459803"/>
                  </a:lnTo>
                  <a:lnTo>
                    <a:pt x="33477" y="494055"/>
                  </a:lnTo>
                  <a:lnTo>
                    <a:pt x="32207" y="501446"/>
                  </a:lnTo>
                  <a:lnTo>
                    <a:pt x="90360" y="530771"/>
                  </a:lnTo>
                  <a:lnTo>
                    <a:pt x="96202" y="538848"/>
                  </a:lnTo>
                  <a:lnTo>
                    <a:pt x="93637" y="584479"/>
                  </a:lnTo>
                  <a:lnTo>
                    <a:pt x="94703" y="591896"/>
                  </a:lnTo>
                  <a:lnTo>
                    <a:pt x="97548" y="596658"/>
                  </a:lnTo>
                  <a:lnTo>
                    <a:pt x="173824" y="520369"/>
                  </a:lnTo>
                  <a:lnTo>
                    <a:pt x="145605" y="486117"/>
                  </a:lnTo>
                  <a:lnTo>
                    <a:pt x="123037" y="444474"/>
                  </a:lnTo>
                  <a:lnTo>
                    <a:pt x="108775" y="398462"/>
                  </a:lnTo>
                  <a:lnTo>
                    <a:pt x="103797" y="349059"/>
                  </a:lnTo>
                  <a:lnTo>
                    <a:pt x="108775" y="299656"/>
                  </a:lnTo>
                  <a:lnTo>
                    <a:pt x="123037" y="253644"/>
                  </a:lnTo>
                  <a:lnTo>
                    <a:pt x="145605" y="212001"/>
                  </a:lnTo>
                  <a:lnTo>
                    <a:pt x="175488" y="175729"/>
                  </a:lnTo>
                  <a:lnTo>
                    <a:pt x="211721" y="145796"/>
                  </a:lnTo>
                  <a:lnTo>
                    <a:pt x="253301" y="123190"/>
                  </a:lnTo>
                  <a:lnTo>
                    <a:pt x="299237" y="108902"/>
                  </a:lnTo>
                  <a:lnTo>
                    <a:pt x="348564" y="103924"/>
                  </a:lnTo>
                  <a:lnTo>
                    <a:pt x="397903" y="108902"/>
                  </a:lnTo>
                  <a:lnTo>
                    <a:pt x="443852" y="123190"/>
                  </a:lnTo>
                  <a:lnTo>
                    <a:pt x="485419" y="145796"/>
                  </a:lnTo>
                  <a:lnTo>
                    <a:pt x="519925" y="174294"/>
                  </a:lnTo>
                  <a:lnTo>
                    <a:pt x="590296" y="103924"/>
                  </a:lnTo>
                  <a:lnTo>
                    <a:pt x="596163" y="98056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object 6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606539" y="5132831"/>
              <a:ext cx="1963674" cy="677418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235695" y="5132831"/>
              <a:ext cx="1760981" cy="67741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593579" y="5132831"/>
              <a:ext cx="552450" cy="67741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742932" y="5132831"/>
              <a:ext cx="1439418" cy="677418"/>
            </a:xfrm>
            <a:prstGeom prst="rect">
              <a:avLst/>
            </a:prstGeom>
          </p:spPr>
        </p:pic>
      </p:grpSp>
      <p:sp>
        <p:nvSpPr>
          <p:cNvPr id="66" name="object 66"/>
          <p:cNvSpPr txBox="1"/>
          <p:nvPr/>
        </p:nvSpPr>
        <p:spPr>
          <a:xfrm>
            <a:off x="5938913" y="1119386"/>
            <a:ext cx="5091430" cy="35625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0" marR="513080" lvl="0" indent="-407034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Pengha</a:t>
            </a:r>
            <a:r>
              <a:rPr kumimoji="0" lang="en-US" sz="5400" b="1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5400" b="1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ilan</a:t>
            </a:r>
            <a:r>
              <a:rPr kumimoji="0" sz="5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5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 </a:t>
            </a:r>
            <a:r>
              <a:rPr kumimoji="0" sz="5400" b="1" i="0" u="none" strike="noStrike" kern="1200" cap="none" spc="-1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5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Orang</a:t>
            </a:r>
            <a:r>
              <a:rPr kumimoji="0" sz="5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5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Pribadi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4604" marR="0" lvl="0" indent="0" algn="l" defTabSz="914400" rtl="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Tercermin</a:t>
            </a:r>
            <a:r>
              <a:rPr kumimoji="0" sz="2400" b="1" i="0" u="none" strike="noStrike" kern="1200" cap="none" spc="-4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dari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“Gaya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Hidup” 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KELUARGA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81026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Pertukaran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15" normalizeH="0" baseline="0" noProof="0" dirty="0" err="1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Antar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10" normalizeH="0" baseline="0" noProof="0" dirty="0" err="1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Otoritas</a:t>
            </a:r>
            <a:endParaRPr kumimoji="0" lang="en-US" sz="2400" b="1" i="0" u="none" strike="noStrike" kern="1200" cap="none" spc="-10" normalizeH="0" baseline="0" noProof="0" dirty="0">
              <a:ln>
                <a:noFill/>
              </a:ln>
              <a:solidFill>
                <a:srgbClr val="006FC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81026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D" sz="2400" b="1" spc="-10" dirty="0">
              <a:solidFill>
                <a:srgbClr val="006FC0"/>
              </a:solidFill>
              <a:latin typeface="Calibri"/>
              <a:cs typeface="Calibri"/>
            </a:endParaRPr>
          </a:p>
          <a:p>
            <a:pPr marL="81026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2400" b="1" i="0" u="none" strike="noStrike" kern="1200" cap="none" spc="-10" normalizeH="0" baseline="0" noProof="0" dirty="0">
              <a:ln>
                <a:noFill/>
              </a:ln>
              <a:solidFill>
                <a:srgbClr val="006FC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0C64E39-A1EA-409F-A452-E13075545EE5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CAB9C6-C181-DDC5-CCCF-30797BEA352B}"/>
              </a:ext>
            </a:extLst>
          </p:cNvPr>
          <p:cNvSpPr txBox="1"/>
          <p:nvPr/>
        </p:nvSpPr>
        <p:spPr>
          <a:xfrm>
            <a:off x="6662051" y="4369680"/>
            <a:ext cx="6097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ID" sz="2400" b="1" i="0" u="none" strike="noStrike" kern="1200" cap="none" spc="-10" normalizeH="0" baseline="0" noProof="0" dirty="0" err="1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Kartu</a:t>
            </a:r>
            <a:r>
              <a:rPr kumimoji="0" lang="en-ID" sz="2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ID" sz="2400" b="1" i="0" u="none" strike="noStrike" kern="1200" cap="none" spc="-15" normalizeH="0" baseline="0" noProof="0" dirty="0" err="1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Kredit</a:t>
            </a:r>
            <a:r>
              <a:rPr kumimoji="0" lang="en-ID" sz="2400" b="1" i="0" u="none" strike="noStrike" kern="1200" cap="none" spc="-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lang="en-ID" sz="2400" b="1" i="0" u="none" strike="noStrike" kern="1200" cap="none" spc="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ID" sz="2400" b="1" i="0" u="none" strike="noStrike" kern="1200" cap="none" spc="-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lang="en-ID" sz="2400" b="1" i="0" u="none" strike="noStrike" kern="1200" cap="none" spc="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ID" sz="2400" b="1" i="0" u="none" strike="noStrike" kern="1200" cap="none" spc="-5" normalizeH="0" baseline="0" noProof="0" dirty="0" err="1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Debitur</a:t>
            </a:r>
            <a:r>
              <a:rPr kumimoji="0" lang="en-ID" sz="2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lang="en-ID" sz="2400" dirty="0">
              <a:solidFill>
                <a:srgbClr val="006F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65AE85-0E8C-B665-25A8-B9003DDD9087}"/>
              </a:ext>
            </a:extLst>
          </p:cNvPr>
          <p:cNvSpPr txBox="1"/>
          <p:nvPr/>
        </p:nvSpPr>
        <p:spPr>
          <a:xfrm>
            <a:off x="5907945" y="4857825"/>
            <a:ext cx="6381426" cy="799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3605" marR="5080" lvl="0" indent="-68580" algn="l" defTabSz="914400" rtl="0" eaLnBrk="1" fontAlgn="auto" latinLnBrk="0" hangingPunct="1">
              <a:lnSpc>
                <a:spcPct val="226399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1" i="0" u="none" strike="noStrike" kern="1200" cap="none" spc="-10" normalizeH="0" baseline="0" noProof="0" dirty="0" err="1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Kepemilikan</a:t>
            </a:r>
            <a:r>
              <a:rPr kumimoji="0" lang="en-ID" sz="2400" b="1" i="0" u="none" strike="noStrike" kern="1200" cap="none" spc="-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ID" sz="2400" b="1" i="0" u="none" strike="noStrike" kern="1200" cap="none" spc="-15" normalizeH="0" baseline="0" noProof="0" dirty="0" err="1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Kendaraan</a:t>
            </a:r>
            <a:r>
              <a:rPr kumimoji="0" lang="en-ID" sz="2400" b="1" i="0" u="none" strike="noStrike" kern="1200" cap="none" spc="-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lang="en-ID" sz="2400" b="1" i="0" u="none" strike="noStrike" kern="120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ID" sz="2400" b="1" i="0" u="none" strike="noStrike" kern="1200" cap="none" spc="-5" normalizeH="0" baseline="0" noProof="0" dirty="0" err="1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Properti</a:t>
            </a:r>
            <a:endParaRPr kumimoji="0" lang="en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20145" y="155447"/>
            <a:ext cx="1199515" cy="641985"/>
            <a:chOff x="10820145" y="155447"/>
            <a:chExt cx="1199515" cy="6419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80016" y="155447"/>
              <a:ext cx="639406" cy="64158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455929" y="0"/>
                  </a:moveTo>
                  <a:lnTo>
                    <a:pt x="72898" y="0"/>
                  </a:lnTo>
                  <a:lnTo>
                    <a:pt x="44523" y="5728"/>
                  </a:lnTo>
                  <a:lnTo>
                    <a:pt x="21351" y="21351"/>
                  </a:lnTo>
                  <a:lnTo>
                    <a:pt x="5728" y="44523"/>
                  </a:lnTo>
                  <a:lnTo>
                    <a:pt x="0" y="72898"/>
                  </a:lnTo>
                  <a:lnTo>
                    <a:pt x="0" y="364489"/>
                  </a:lnTo>
                  <a:lnTo>
                    <a:pt x="5728" y="392864"/>
                  </a:lnTo>
                  <a:lnTo>
                    <a:pt x="21351" y="416036"/>
                  </a:lnTo>
                  <a:lnTo>
                    <a:pt x="44523" y="431659"/>
                  </a:lnTo>
                  <a:lnTo>
                    <a:pt x="72898" y="437388"/>
                  </a:lnTo>
                  <a:lnTo>
                    <a:pt x="455929" y="437388"/>
                  </a:lnTo>
                  <a:lnTo>
                    <a:pt x="484304" y="431659"/>
                  </a:lnTo>
                  <a:lnTo>
                    <a:pt x="507476" y="416036"/>
                  </a:lnTo>
                  <a:lnTo>
                    <a:pt x="523099" y="392864"/>
                  </a:lnTo>
                  <a:lnTo>
                    <a:pt x="528827" y="364489"/>
                  </a:lnTo>
                  <a:lnTo>
                    <a:pt x="528827" y="72898"/>
                  </a:lnTo>
                  <a:lnTo>
                    <a:pt x="523099" y="44523"/>
                  </a:lnTo>
                  <a:lnTo>
                    <a:pt x="507476" y="21351"/>
                  </a:lnTo>
                  <a:lnTo>
                    <a:pt x="484304" y="5728"/>
                  </a:lnTo>
                  <a:lnTo>
                    <a:pt x="455929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826495" y="262127"/>
              <a:ext cx="528955" cy="437515"/>
            </a:xfrm>
            <a:custGeom>
              <a:avLst/>
              <a:gdLst/>
              <a:ahLst/>
              <a:cxnLst/>
              <a:rect l="l" t="t" r="r" b="b"/>
              <a:pathLst>
                <a:path w="528954" h="437515">
                  <a:moveTo>
                    <a:pt x="0" y="72898"/>
                  </a:moveTo>
                  <a:lnTo>
                    <a:pt x="5728" y="44523"/>
                  </a:lnTo>
                  <a:lnTo>
                    <a:pt x="21351" y="21351"/>
                  </a:lnTo>
                  <a:lnTo>
                    <a:pt x="44523" y="5728"/>
                  </a:lnTo>
                  <a:lnTo>
                    <a:pt x="72898" y="0"/>
                  </a:lnTo>
                  <a:lnTo>
                    <a:pt x="455929" y="0"/>
                  </a:lnTo>
                  <a:lnTo>
                    <a:pt x="484304" y="5728"/>
                  </a:lnTo>
                  <a:lnTo>
                    <a:pt x="507476" y="21351"/>
                  </a:lnTo>
                  <a:lnTo>
                    <a:pt x="523099" y="44523"/>
                  </a:lnTo>
                  <a:lnTo>
                    <a:pt x="528827" y="72898"/>
                  </a:lnTo>
                  <a:lnTo>
                    <a:pt x="528827" y="364489"/>
                  </a:lnTo>
                  <a:lnTo>
                    <a:pt x="523099" y="392864"/>
                  </a:lnTo>
                  <a:lnTo>
                    <a:pt x="507476" y="416036"/>
                  </a:lnTo>
                  <a:lnTo>
                    <a:pt x="484304" y="431659"/>
                  </a:lnTo>
                  <a:lnTo>
                    <a:pt x="455929" y="437388"/>
                  </a:lnTo>
                  <a:lnTo>
                    <a:pt x="72898" y="437388"/>
                  </a:lnTo>
                  <a:lnTo>
                    <a:pt x="44523" y="431659"/>
                  </a:lnTo>
                  <a:lnTo>
                    <a:pt x="21351" y="416036"/>
                  </a:lnTo>
                  <a:lnTo>
                    <a:pt x="5728" y="392864"/>
                  </a:lnTo>
                  <a:lnTo>
                    <a:pt x="0" y="364489"/>
                  </a:lnTo>
                  <a:lnTo>
                    <a:pt x="0" y="72898"/>
                  </a:lnTo>
                  <a:close/>
                </a:path>
              </a:pathLst>
            </a:custGeom>
            <a:ln w="127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941557" y="391795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8204" y="24383"/>
            <a:ext cx="5266690" cy="1229360"/>
            <a:chOff x="108204" y="24383"/>
            <a:chExt cx="5266690" cy="1229360"/>
          </a:xfrm>
        </p:grpSpPr>
        <p:sp>
          <p:nvSpPr>
            <p:cNvPr id="16" name="object 16"/>
            <p:cNvSpPr/>
            <p:nvPr/>
          </p:nvSpPr>
          <p:spPr>
            <a:xfrm>
              <a:off x="351281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4" y="24383"/>
              <a:ext cx="2492502" cy="12291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9487" y="24383"/>
              <a:ext cx="3374898" cy="1229106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36232" y="165354"/>
            <a:ext cx="4779645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75"/>
              </a:spcBef>
            </a:pP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Sumber</a:t>
            </a:r>
            <a:r>
              <a:rPr sz="44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25" dirty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sz="44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SP2DK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429" y="39623"/>
            <a:ext cx="9319895" cy="1229360"/>
            <a:chOff x="3429" y="39623"/>
            <a:chExt cx="9319895" cy="1229360"/>
          </a:xfrm>
        </p:grpSpPr>
        <p:sp>
          <p:nvSpPr>
            <p:cNvPr id="21" name="object 21"/>
            <p:cNvSpPr/>
            <p:nvPr/>
          </p:nvSpPr>
          <p:spPr>
            <a:xfrm>
              <a:off x="12954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2954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5231130" y="182118"/>
              <a:ext cx="3782695" cy="769620"/>
            </a:xfrm>
            <a:custGeom>
              <a:avLst/>
              <a:gdLst/>
              <a:ahLst/>
              <a:cxnLst/>
              <a:rect l="l" t="t" r="r" b="b"/>
              <a:pathLst>
                <a:path w="3782695" h="769619">
                  <a:moveTo>
                    <a:pt x="3782568" y="0"/>
                  </a:moveTo>
                  <a:lnTo>
                    <a:pt x="0" y="0"/>
                  </a:lnTo>
                  <a:lnTo>
                    <a:pt x="0" y="769619"/>
                  </a:lnTo>
                  <a:lnTo>
                    <a:pt x="3782568" y="769619"/>
                  </a:lnTo>
                  <a:lnTo>
                    <a:pt x="3782568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5231130" y="182118"/>
              <a:ext cx="3782695" cy="769620"/>
            </a:xfrm>
            <a:custGeom>
              <a:avLst/>
              <a:gdLst/>
              <a:ahLst/>
              <a:cxnLst/>
              <a:rect l="l" t="t" r="r" b="b"/>
              <a:pathLst>
                <a:path w="3782695" h="769619">
                  <a:moveTo>
                    <a:pt x="0" y="769619"/>
                  </a:moveTo>
                  <a:lnTo>
                    <a:pt x="3782568" y="769619"/>
                  </a:lnTo>
                  <a:lnTo>
                    <a:pt x="3782568" y="0"/>
                  </a:lnTo>
                  <a:lnTo>
                    <a:pt x="0" y="0"/>
                  </a:lnTo>
                  <a:lnTo>
                    <a:pt x="0" y="769619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62727" y="39623"/>
              <a:ext cx="2853689" cy="122910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12151" y="39623"/>
              <a:ext cx="2010918" cy="1229105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5405373" y="177749"/>
            <a:ext cx="343662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Rekening</a:t>
            </a:r>
            <a:r>
              <a:rPr kumimoji="0" sz="4400" b="1" i="0" u="none" strike="noStrike" kern="1200" cap="none" spc="-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Bank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081779" y="1836420"/>
            <a:ext cx="1429766" cy="421386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5619496" y="1856994"/>
            <a:ext cx="547370" cy="320040"/>
            <a:chOff x="5619496" y="1856994"/>
            <a:chExt cx="547370" cy="320040"/>
          </a:xfrm>
        </p:grpSpPr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34228" y="1871484"/>
              <a:ext cx="532638" cy="30554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626354" y="1863852"/>
              <a:ext cx="518159" cy="292100"/>
            </a:xfrm>
            <a:custGeom>
              <a:avLst/>
              <a:gdLst/>
              <a:ahLst/>
              <a:cxnLst/>
              <a:rect l="l" t="t" r="r" b="b"/>
              <a:pathLst>
                <a:path w="518160" h="292100">
                  <a:moveTo>
                    <a:pt x="139573" y="0"/>
                  </a:moveTo>
                  <a:lnTo>
                    <a:pt x="123190" y="0"/>
                  </a:lnTo>
                  <a:lnTo>
                    <a:pt x="117094" y="126"/>
                  </a:lnTo>
                  <a:lnTo>
                    <a:pt x="3810" y="267970"/>
                  </a:lnTo>
                  <a:lnTo>
                    <a:pt x="508" y="280415"/>
                  </a:lnTo>
                  <a:lnTo>
                    <a:pt x="0" y="283590"/>
                  </a:lnTo>
                  <a:lnTo>
                    <a:pt x="508" y="286003"/>
                  </a:lnTo>
                  <a:lnTo>
                    <a:pt x="2032" y="287655"/>
                  </a:lnTo>
                  <a:lnTo>
                    <a:pt x="3556" y="289433"/>
                  </a:lnTo>
                  <a:lnTo>
                    <a:pt x="6223" y="290449"/>
                  </a:lnTo>
                  <a:lnTo>
                    <a:pt x="10033" y="290957"/>
                  </a:lnTo>
                  <a:lnTo>
                    <a:pt x="13970" y="291338"/>
                  </a:lnTo>
                  <a:lnTo>
                    <a:pt x="19304" y="291592"/>
                  </a:lnTo>
                  <a:lnTo>
                    <a:pt x="32512" y="291592"/>
                  </a:lnTo>
                  <a:lnTo>
                    <a:pt x="37719" y="291464"/>
                  </a:lnTo>
                  <a:lnTo>
                    <a:pt x="41656" y="291084"/>
                  </a:lnTo>
                  <a:lnTo>
                    <a:pt x="45593" y="290830"/>
                  </a:lnTo>
                  <a:lnTo>
                    <a:pt x="48641" y="290322"/>
                  </a:lnTo>
                  <a:lnTo>
                    <a:pt x="50800" y="289433"/>
                  </a:lnTo>
                  <a:lnTo>
                    <a:pt x="52959" y="288671"/>
                  </a:lnTo>
                  <a:lnTo>
                    <a:pt x="54483" y="287527"/>
                  </a:lnTo>
                  <a:lnTo>
                    <a:pt x="56515" y="284734"/>
                  </a:lnTo>
                  <a:lnTo>
                    <a:pt x="57276" y="282956"/>
                  </a:lnTo>
                  <a:lnTo>
                    <a:pt x="57785" y="280797"/>
                  </a:lnTo>
                  <a:lnTo>
                    <a:pt x="76200" y="224409"/>
                  </a:lnTo>
                  <a:lnTo>
                    <a:pt x="247439" y="224409"/>
                  </a:lnTo>
                  <a:lnTo>
                    <a:pt x="231718" y="179324"/>
                  </a:lnTo>
                  <a:lnTo>
                    <a:pt x="89026" y="179324"/>
                  </a:lnTo>
                  <a:lnTo>
                    <a:pt x="129921" y="56514"/>
                  </a:lnTo>
                  <a:lnTo>
                    <a:pt x="188893" y="56514"/>
                  </a:lnTo>
                  <a:lnTo>
                    <a:pt x="173482" y="12319"/>
                  </a:lnTo>
                  <a:lnTo>
                    <a:pt x="172593" y="9525"/>
                  </a:lnTo>
                  <a:lnTo>
                    <a:pt x="171450" y="7238"/>
                  </a:lnTo>
                  <a:lnTo>
                    <a:pt x="170092" y="5461"/>
                  </a:lnTo>
                  <a:lnTo>
                    <a:pt x="169037" y="3937"/>
                  </a:lnTo>
                  <a:lnTo>
                    <a:pt x="146558" y="126"/>
                  </a:lnTo>
                  <a:lnTo>
                    <a:pt x="139573" y="0"/>
                  </a:lnTo>
                  <a:close/>
                </a:path>
                <a:path w="518160" h="292100">
                  <a:moveTo>
                    <a:pt x="247439" y="224409"/>
                  </a:moveTo>
                  <a:lnTo>
                    <a:pt x="184658" y="224409"/>
                  </a:lnTo>
                  <a:lnTo>
                    <a:pt x="204088" y="282448"/>
                  </a:lnTo>
                  <a:lnTo>
                    <a:pt x="204597" y="284352"/>
                  </a:lnTo>
                  <a:lnTo>
                    <a:pt x="230886" y="291592"/>
                  </a:lnTo>
                  <a:lnTo>
                    <a:pt x="245745" y="291592"/>
                  </a:lnTo>
                  <a:lnTo>
                    <a:pt x="251460" y="291338"/>
                  </a:lnTo>
                  <a:lnTo>
                    <a:pt x="255650" y="290957"/>
                  </a:lnTo>
                  <a:lnTo>
                    <a:pt x="259842" y="290702"/>
                  </a:lnTo>
                  <a:lnTo>
                    <a:pt x="262636" y="289687"/>
                  </a:lnTo>
                  <a:lnTo>
                    <a:pt x="264287" y="288163"/>
                  </a:lnTo>
                  <a:lnTo>
                    <a:pt x="265938" y="286512"/>
                  </a:lnTo>
                  <a:lnTo>
                    <a:pt x="266537" y="284352"/>
                  </a:lnTo>
                  <a:lnTo>
                    <a:pt x="266471" y="283590"/>
                  </a:lnTo>
                  <a:lnTo>
                    <a:pt x="266065" y="281050"/>
                  </a:lnTo>
                  <a:lnTo>
                    <a:pt x="265684" y="278002"/>
                  </a:lnTo>
                  <a:lnTo>
                    <a:pt x="264541" y="273685"/>
                  </a:lnTo>
                  <a:lnTo>
                    <a:pt x="262763" y="268350"/>
                  </a:lnTo>
                  <a:lnTo>
                    <a:pt x="247439" y="224409"/>
                  </a:lnTo>
                  <a:close/>
                </a:path>
                <a:path w="518160" h="292100">
                  <a:moveTo>
                    <a:pt x="188893" y="56514"/>
                  </a:moveTo>
                  <a:lnTo>
                    <a:pt x="130175" y="56514"/>
                  </a:lnTo>
                  <a:lnTo>
                    <a:pt x="171069" y="179324"/>
                  </a:lnTo>
                  <a:lnTo>
                    <a:pt x="231718" y="179324"/>
                  </a:lnTo>
                  <a:lnTo>
                    <a:pt x="188893" y="56514"/>
                  </a:lnTo>
                  <a:close/>
                </a:path>
                <a:path w="518160" h="292100">
                  <a:moveTo>
                    <a:pt x="403351" y="1397"/>
                  </a:moveTo>
                  <a:lnTo>
                    <a:pt x="315975" y="1397"/>
                  </a:lnTo>
                  <a:lnTo>
                    <a:pt x="311912" y="2794"/>
                  </a:lnTo>
                  <a:lnTo>
                    <a:pt x="308483" y="5714"/>
                  </a:lnTo>
                  <a:lnTo>
                    <a:pt x="305181" y="8636"/>
                  </a:lnTo>
                  <a:lnTo>
                    <a:pt x="303530" y="13335"/>
                  </a:lnTo>
                  <a:lnTo>
                    <a:pt x="303530" y="283718"/>
                  </a:lnTo>
                  <a:lnTo>
                    <a:pt x="327151" y="291592"/>
                  </a:lnTo>
                  <a:lnTo>
                    <a:pt x="338582" y="291592"/>
                  </a:lnTo>
                  <a:lnTo>
                    <a:pt x="362204" y="172085"/>
                  </a:lnTo>
                  <a:lnTo>
                    <a:pt x="467951" y="172085"/>
                  </a:lnTo>
                  <a:lnTo>
                    <a:pt x="466344" y="170052"/>
                  </a:lnTo>
                  <a:lnTo>
                    <a:pt x="462788" y="166370"/>
                  </a:lnTo>
                  <a:lnTo>
                    <a:pt x="458978" y="163449"/>
                  </a:lnTo>
                  <a:lnTo>
                    <a:pt x="455168" y="160400"/>
                  </a:lnTo>
                  <a:lnTo>
                    <a:pt x="451104" y="157987"/>
                  </a:lnTo>
                  <a:lnTo>
                    <a:pt x="446786" y="155828"/>
                  </a:lnTo>
                  <a:lnTo>
                    <a:pt x="453338" y="153564"/>
                  </a:lnTo>
                  <a:lnTo>
                    <a:pt x="488511" y="128143"/>
                  </a:lnTo>
                  <a:lnTo>
                    <a:pt x="362204" y="128143"/>
                  </a:lnTo>
                  <a:lnTo>
                    <a:pt x="362204" y="46227"/>
                  </a:lnTo>
                  <a:lnTo>
                    <a:pt x="495963" y="46227"/>
                  </a:lnTo>
                  <a:lnTo>
                    <a:pt x="494855" y="43733"/>
                  </a:lnTo>
                  <a:lnTo>
                    <a:pt x="465923" y="14640"/>
                  </a:lnTo>
                  <a:lnTo>
                    <a:pt x="427863" y="2921"/>
                  </a:lnTo>
                  <a:lnTo>
                    <a:pt x="419354" y="2159"/>
                  </a:lnTo>
                  <a:lnTo>
                    <a:pt x="414400" y="1777"/>
                  </a:lnTo>
                  <a:lnTo>
                    <a:pt x="409575" y="1524"/>
                  </a:lnTo>
                  <a:lnTo>
                    <a:pt x="403351" y="1397"/>
                  </a:lnTo>
                  <a:close/>
                </a:path>
                <a:path w="518160" h="292100">
                  <a:moveTo>
                    <a:pt x="467951" y="172085"/>
                  </a:moveTo>
                  <a:lnTo>
                    <a:pt x="386715" y="172085"/>
                  </a:lnTo>
                  <a:lnTo>
                    <a:pt x="392303" y="173100"/>
                  </a:lnTo>
                  <a:lnTo>
                    <a:pt x="397001" y="175006"/>
                  </a:lnTo>
                  <a:lnTo>
                    <a:pt x="422529" y="203453"/>
                  </a:lnTo>
                  <a:lnTo>
                    <a:pt x="454660" y="281813"/>
                  </a:lnTo>
                  <a:lnTo>
                    <a:pt x="455347" y="283718"/>
                  </a:lnTo>
                  <a:lnTo>
                    <a:pt x="455930" y="285114"/>
                  </a:lnTo>
                  <a:lnTo>
                    <a:pt x="457708" y="287655"/>
                  </a:lnTo>
                  <a:lnTo>
                    <a:pt x="459232" y="288671"/>
                  </a:lnTo>
                  <a:lnTo>
                    <a:pt x="461391" y="289433"/>
                  </a:lnTo>
                  <a:lnTo>
                    <a:pt x="463550" y="290322"/>
                  </a:lnTo>
                  <a:lnTo>
                    <a:pt x="466598" y="290830"/>
                  </a:lnTo>
                  <a:lnTo>
                    <a:pt x="470281" y="291084"/>
                  </a:lnTo>
                  <a:lnTo>
                    <a:pt x="473963" y="291464"/>
                  </a:lnTo>
                  <a:lnTo>
                    <a:pt x="478917" y="291592"/>
                  </a:lnTo>
                  <a:lnTo>
                    <a:pt x="492633" y="291592"/>
                  </a:lnTo>
                  <a:lnTo>
                    <a:pt x="498601" y="291464"/>
                  </a:lnTo>
                  <a:lnTo>
                    <a:pt x="502920" y="291084"/>
                  </a:lnTo>
                  <a:lnTo>
                    <a:pt x="507238" y="290830"/>
                  </a:lnTo>
                  <a:lnTo>
                    <a:pt x="516890" y="286765"/>
                  </a:lnTo>
                  <a:lnTo>
                    <a:pt x="517525" y="285623"/>
                  </a:lnTo>
                  <a:lnTo>
                    <a:pt x="517779" y="284225"/>
                  </a:lnTo>
                  <a:lnTo>
                    <a:pt x="517779" y="281177"/>
                  </a:lnTo>
                  <a:lnTo>
                    <a:pt x="485013" y="200278"/>
                  </a:lnTo>
                  <a:lnTo>
                    <a:pt x="479171" y="188722"/>
                  </a:lnTo>
                  <a:lnTo>
                    <a:pt x="476250" y="183387"/>
                  </a:lnTo>
                  <a:lnTo>
                    <a:pt x="473075" y="178562"/>
                  </a:lnTo>
                  <a:lnTo>
                    <a:pt x="467951" y="172085"/>
                  </a:lnTo>
                  <a:close/>
                </a:path>
                <a:path w="518160" h="292100">
                  <a:moveTo>
                    <a:pt x="495963" y="46227"/>
                  </a:moveTo>
                  <a:lnTo>
                    <a:pt x="395224" y="46227"/>
                  </a:lnTo>
                  <a:lnTo>
                    <a:pt x="400558" y="46482"/>
                  </a:lnTo>
                  <a:lnTo>
                    <a:pt x="404241" y="46862"/>
                  </a:lnTo>
                  <a:lnTo>
                    <a:pt x="439928" y="69087"/>
                  </a:lnTo>
                  <a:lnTo>
                    <a:pt x="442087" y="77088"/>
                  </a:lnTo>
                  <a:lnTo>
                    <a:pt x="442087" y="92837"/>
                  </a:lnTo>
                  <a:lnTo>
                    <a:pt x="414020" y="125095"/>
                  </a:lnTo>
                  <a:lnTo>
                    <a:pt x="407797" y="127126"/>
                  </a:lnTo>
                  <a:lnTo>
                    <a:pt x="400431" y="128143"/>
                  </a:lnTo>
                  <a:lnTo>
                    <a:pt x="488511" y="128143"/>
                  </a:lnTo>
                  <a:lnTo>
                    <a:pt x="502683" y="87719"/>
                  </a:lnTo>
                  <a:lnTo>
                    <a:pt x="502920" y="80645"/>
                  </a:lnTo>
                  <a:lnTo>
                    <a:pt x="502588" y="72257"/>
                  </a:lnTo>
                  <a:lnTo>
                    <a:pt x="501602" y="64404"/>
                  </a:lnTo>
                  <a:lnTo>
                    <a:pt x="499973" y="57052"/>
                  </a:lnTo>
                  <a:lnTo>
                    <a:pt x="497713" y="50164"/>
                  </a:lnTo>
                  <a:lnTo>
                    <a:pt x="495963" y="46227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5715381" y="1920367"/>
              <a:ext cx="82550" cy="123189"/>
            </a:xfrm>
            <a:custGeom>
              <a:avLst/>
              <a:gdLst/>
              <a:ahLst/>
              <a:cxnLst/>
              <a:rect l="l" t="t" r="r" b="b"/>
              <a:pathLst>
                <a:path w="82550" h="123189">
                  <a:moveTo>
                    <a:pt x="40894" y="0"/>
                  </a:moveTo>
                  <a:lnTo>
                    <a:pt x="0" y="122809"/>
                  </a:lnTo>
                  <a:lnTo>
                    <a:pt x="82042" y="122809"/>
                  </a:lnTo>
                  <a:lnTo>
                    <a:pt x="41148" y="0"/>
                  </a:lnTo>
                  <a:lnTo>
                    <a:pt x="40894" y="0"/>
                  </a:lnTo>
                  <a:close/>
                </a:path>
              </a:pathLst>
            </a:custGeom>
            <a:ln w="1371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81700" y="1903222"/>
              <a:ext cx="93599" cy="9563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626354" y="1863852"/>
              <a:ext cx="518159" cy="292100"/>
            </a:xfrm>
            <a:custGeom>
              <a:avLst/>
              <a:gdLst/>
              <a:ahLst/>
              <a:cxnLst/>
              <a:rect l="l" t="t" r="r" b="b"/>
              <a:pathLst>
                <a:path w="518160" h="292100">
                  <a:moveTo>
                    <a:pt x="320929" y="1397"/>
                  </a:moveTo>
                  <a:lnTo>
                    <a:pt x="395732" y="1397"/>
                  </a:lnTo>
                  <a:lnTo>
                    <a:pt x="403351" y="1397"/>
                  </a:lnTo>
                  <a:lnTo>
                    <a:pt x="409575" y="1524"/>
                  </a:lnTo>
                  <a:lnTo>
                    <a:pt x="414400" y="1777"/>
                  </a:lnTo>
                  <a:lnTo>
                    <a:pt x="419354" y="2159"/>
                  </a:lnTo>
                  <a:lnTo>
                    <a:pt x="423799" y="2412"/>
                  </a:lnTo>
                  <a:lnTo>
                    <a:pt x="465923" y="14640"/>
                  </a:lnTo>
                  <a:lnTo>
                    <a:pt x="494855" y="43733"/>
                  </a:lnTo>
                  <a:lnTo>
                    <a:pt x="502920" y="80645"/>
                  </a:lnTo>
                  <a:lnTo>
                    <a:pt x="502683" y="87719"/>
                  </a:lnTo>
                  <a:lnTo>
                    <a:pt x="488315" y="128397"/>
                  </a:lnTo>
                  <a:lnTo>
                    <a:pt x="483616" y="134620"/>
                  </a:lnTo>
                  <a:lnTo>
                    <a:pt x="446786" y="155828"/>
                  </a:lnTo>
                  <a:lnTo>
                    <a:pt x="451104" y="157987"/>
                  </a:lnTo>
                  <a:lnTo>
                    <a:pt x="455168" y="160400"/>
                  </a:lnTo>
                  <a:lnTo>
                    <a:pt x="458978" y="163449"/>
                  </a:lnTo>
                  <a:lnTo>
                    <a:pt x="462788" y="166370"/>
                  </a:lnTo>
                  <a:lnTo>
                    <a:pt x="466344" y="170052"/>
                  </a:lnTo>
                  <a:lnTo>
                    <a:pt x="469646" y="174244"/>
                  </a:lnTo>
                  <a:lnTo>
                    <a:pt x="473075" y="178562"/>
                  </a:lnTo>
                  <a:lnTo>
                    <a:pt x="476250" y="183387"/>
                  </a:lnTo>
                  <a:lnTo>
                    <a:pt x="479171" y="188722"/>
                  </a:lnTo>
                  <a:lnTo>
                    <a:pt x="482219" y="194183"/>
                  </a:lnTo>
                  <a:lnTo>
                    <a:pt x="512191" y="264160"/>
                  </a:lnTo>
                  <a:lnTo>
                    <a:pt x="517779" y="281177"/>
                  </a:lnTo>
                  <a:lnTo>
                    <a:pt x="517779" y="282701"/>
                  </a:lnTo>
                  <a:lnTo>
                    <a:pt x="517779" y="284225"/>
                  </a:lnTo>
                  <a:lnTo>
                    <a:pt x="517525" y="285623"/>
                  </a:lnTo>
                  <a:lnTo>
                    <a:pt x="516890" y="286765"/>
                  </a:lnTo>
                  <a:lnTo>
                    <a:pt x="516382" y="287909"/>
                  </a:lnTo>
                  <a:lnTo>
                    <a:pt x="502920" y="291084"/>
                  </a:lnTo>
                  <a:lnTo>
                    <a:pt x="498601" y="291464"/>
                  </a:lnTo>
                  <a:lnTo>
                    <a:pt x="492633" y="291592"/>
                  </a:lnTo>
                  <a:lnTo>
                    <a:pt x="485267" y="291592"/>
                  </a:lnTo>
                  <a:lnTo>
                    <a:pt x="478917" y="291592"/>
                  </a:lnTo>
                  <a:lnTo>
                    <a:pt x="473963" y="291464"/>
                  </a:lnTo>
                  <a:lnTo>
                    <a:pt x="470281" y="291084"/>
                  </a:lnTo>
                  <a:lnTo>
                    <a:pt x="466598" y="290830"/>
                  </a:lnTo>
                  <a:lnTo>
                    <a:pt x="463550" y="290322"/>
                  </a:lnTo>
                  <a:lnTo>
                    <a:pt x="461391" y="289433"/>
                  </a:lnTo>
                  <a:lnTo>
                    <a:pt x="459232" y="288671"/>
                  </a:lnTo>
                  <a:lnTo>
                    <a:pt x="457708" y="287655"/>
                  </a:lnTo>
                  <a:lnTo>
                    <a:pt x="456819" y="286385"/>
                  </a:lnTo>
                  <a:lnTo>
                    <a:pt x="455930" y="285114"/>
                  </a:lnTo>
                  <a:lnTo>
                    <a:pt x="455295" y="283590"/>
                  </a:lnTo>
                  <a:lnTo>
                    <a:pt x="454660" y="281813"/>
                  </a:lnTo>
                  <a:lnTo>
                    <a:pt x="428751" y="217297"/>
                  </a:lnTo>
                  <a:lnTo>
                    <a:pt x="409701" y="183642"/>
                  </a:lnTo>
                  <a:lnTo>
                    <a:pt x="386715" y="172085"/>
                  </a:lnTo>
                  <a:lnTo>
                    <a:pt x="380492" y="172085"/>
                  </a:lnTo>
                  <a:lnTo>
                    <a:pt x="362204" y="172085"/>
                  </a:lnTo>
                  <a:lnTo>
                    <a:pt x="362204" y="282194"/>
                  </a:lnTo>
                  <a:lnTo>
                    <a:pt x="362204" y="283718"/>
                  </a:lnTo>
                  <a:lnTo>
                    <a:pt x="361696" y="284988"/>
                  </a:lnTo>
                  <a:lnTo>
                    <a:pt x="338582" y="291592"/>
                  </a:lnTo>
                  <a:lnTo>
                    <a:pt x="332740" y="291592"/>
                  </a:lnTo>
                  <a:lnTo>
                    <a:pt x="327151" y="291592"/>
                  </a:lnTo>
                  <a:lnTo>
                    <a:pt x="303530" y="283718"/>
                  </a:lnTo>
                  <a:lnTo>
                    <a:pt x="303530" y="282194"/>
                  </a:lnTo>
                  <a:lnTo>
                    <a:pt x="303530" y="19938"/>
                  </a:lnTo>
                  <a:lnTo>
                    <a:pt x="303530" y="13335"/>
                  </a:lnTo>
                  <a:lnTo>
                    <a:pt x="305181" y="8636"/>
                  </a:lnTo>
                  <a:lnTo>
                    <a:pt x="308483" y="5714"/>
                  </a:lnTo>
                  <a:lnTo>
                    <a:pt x="311912" y="2794"/>
                  </a:lnTo>
                  <a:lnTo>
                    <a:pt x="315975" y="1397"/>
                  </a:lnTo>
                  <a:lnTo>
                    <a:pt x="320929" y="1397"/>
                  </a:lnTo>
                  <a:close/>
                </a:path>
                <a:path w="518160" h="292100">
                  <a:moveTo>
                    <a:pt x="130810" y="0"/>
                  </a:moveTo>
                  <a:lnTo>
                    <a:pt x="139573" y="0"/>
                  </a:lnTo>
                  <a:lnTo>
                    <a:pt x="146558" y="126"/>
                  </a:lnTo>
                  <a:lnTo>
                    <a:pt x="151765" y="381"/>
                  </a:lnTo>
                  <a:lnTo>
                    <a:pt x="156972" y="635"/>
                  </a:lnTo>
                  <a:lnTo>
                    <a:pt x="170180" y="5587"/>
                  </a:lnTo>
                  <a:lnTo>
                    <a:pt x="171450" y="7238"/>
                  </a:lnTo>
                  <a:lnTo>
                    <a:pt x="172593" y="9525"/>
                  </a:lnTo>
                  <a:lnTo>
                    <a:pt x="173482" y="12319"/>
                  </a:lnTo>
                  <a:lnTo>
                    <a:pt x="262763" y="268350"/>
                  </a:lnTo>
                  <a:lnTo>
                    <a:pt x="264541" y="273685"/>
                  </a:lnTo>
                  <a:lnTo>
                    <a:pt x="265684" y="278002"/>
                  </a:lnTo>
                  <a:lnTo>
                    <a:pt x="266065" y="281050"/>
                  </a:lnTo>
                  <a:lnTo>
                    <a:pt x="266573" y="284225"/>
                  </a:lnTo>
                  <a:lnTo>
                    <a:pt x="255650" y="290957"/>
                  </a:lnTo>
                  <a:lnTo>
                    <a:pt x="251460" y="291338"/>
                  </a:lnTo>
                  <a:lnTo>
                    <a:pt x="245745" y="291592"/>
                  </a:lnTo>
                  <a:lnTo>
                    <a:pt x="238379" y="291592"/>
                  </a:lnTo>
                  <a:lnTo>
                    <a:pt x="230886" y="291592"/>
                  </a:lnTo>
                  <a:lnTo>
                    <a:pt x="224917" y="291464"/>
                  </a:lnTo>
                  <a:lnTo>
                    <a:pt x="220725" y="291211"/>
                  </a:lnTo>
                  <a:lnTo>
                    <a:pt x="216408" y="290957"/>
                  </a:lnTo>
                  <a:lnTo>
                    <a:pt x="204088" y="282448"/>
                  </a:lnTo>
                  <a:lnTo>
                    <a:pt x="184658" y="224409"/>
                  </a:lnTo>
                  <a:lnTo>
                    <a:pt x="76200" y="224409"/>
                  </a:lnTo>
                  <a:lnTo>
                    <a:pt x="57785" y="280797"/>
                  </a:lnTo>
                  <a:lnTo>
                    <a:pt x="57276" y="282956"/>
                  </a:lnTo>
                  <a:lnTo>
                    <a:pt x="56515" y="284734"/>
                  </a:lnTo>
                  <a:lnTo>
                    <a:pt x="55499" y="286131"/>
                  </a:lnTo>
                  <a:lnTo>
                    <a:pt x="54483" y="287527"/>
                  </a:lnTo>
                  <a:lnTo>
                    <a:pt x="52959" y="288671"/>
                  </a:lnTo>
                  <a:lnTo>
                    <a:pt x="50800" y="289433"/>
                  </a:lnTo>
                  <a:lnTo>
                    <a:pt x="48641" y="290322"/>
                  </a:lnTo>
                  <a:lnTo>
                    <a:pt x="45593" y="290830"/>
                  </a:lnTo>
                  <a:lnTo>
                    <a:pt x="41656" y="291084"/>
                  </a:lnTo>
                  <a:lnTo>
                    <a:pt x="37719" y="291464"/>
                  </a:lnTo>
                  <a:lnTo>
                    <a:pt x="32512" y="291592"/>
                  </a:lnTo>
                  <a:lnTo>
                    <a:pt x="26162" y="291592"/>
                  </a:lnTo>
                  <a:lnTo>
                    <a:pt x="19304" y="291592"/>
                  </a:lnTo>
                  <a:lnTo>
                    <a:pt x="13970" y="291338"/>
                  </a:lnTo>
                  <a:lnTo>
                    <a:pt x="10033" y="290957"/>
                  </a:lnTo>
                  <a:lnTo>
                    <a:pt x="6223" y="290449"/>
                  </a:lnTo>
                  <a:lnTo>
                    <a:pt x="3556" y="289433"/>
                  </a:lnTo>
                  <a:lnTo>
                    <a:pt x="2032" y="287655"/>
                  </a:lnTo>
                  <a:lnTo>
                    <a:pt x="508" y="286003"/>
                  </a:lnTo>
                  <a:lnTo>
                    <a:pt x="0" y="283590"/>
                  </a:lnTo>
                  <a:lnTo>
                    <a:pt x="508" y="280415"/>
                  </a:lnTo>
                  <a:lnTo>
                    <a:pt x="888" y="277240"/>
                  </a:lnTo>
                  <a:lnTo>
                    <a:pt x="92837" y="11684"/>
                  </a:lnTo>
                  <a:lnTo>
                    <a:pt x="112522" y="381"/>
                  </a:lnTo>
                  <a:lnTo>
                    <a:pt x="117094" y="126"/>
                  </a:lnTo>
                  <a:lnTo>
                    <a:pt x="123190" y="0"/>
                  </a:lnTo>
                  <a:lnTo>
                    <a:pt x="130810" y="0"/>
                  </a:lnTo>
                  <a:close/>
                </a:path>
              </a:pathLst>
            </a:custGeom>
            <a:ln w="1371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object 3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268973" y="1844039"/>
            <a:ext cx="1147572" cy="413765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524750" y="1879092"/>
            <a:ext cx="787907" cy="302513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104513" y="2385060"/>
            <a:ext cx="2245233" cy="421386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480428" y="2385060"/>
            <a:ext cx="1638680" cy="421386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228456" y="2385060"/>
            <a:ext cx="2446401" cy="345186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1321974" y="3422396"/>
            <a:ext cx="1294130" cy="1449070"/>
            <a:chOff x="1321974" y="3422396"/>
            <a:chExt cx="1294130" cy="1449070"/>
          </a:xfrm>
        </p:grpSpPr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21974" y="3422396"/>
              <a:ext cx="1293939" cy="144884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344543" y="3450640"/>
              <a:ext cx="892175" cy="1256665"/>
            </a:xfrm>
            <a:custGeom>
              <a:avLst/>
              <a:gdLst/>
              <a:ahLst/>
              <a:cxnLst/>
              <a:rect l="l" t="t" r="r" b="b"/>
              <a:pathLst>
                <a:path w="892175" h="1256664">
                  <a:moveTo>
                    <a:pt x="415820" y="0"/>
                  </a:moveTo>
                  <a:lnTo>
                    <a:pt x="368066" y="1521"/>
                  </a:lnTo>
                  <a:lnTo>
                    <a:pt x="320844" y="8942"/>
                  </a:lnTo>
                  <a:lnTo>
                    <a:pt x="275670" y="21571"/>
                  </a:lnTo>
                  <a:lnTo>
                    <a:pt x="232845" y="39071"/>
                  </a:lnTo>
                  <a:lnTo>
                    <a:pt x="192669" y="61101"/>
                  </a:lnTo>
                  <a:lnTo>
                    <a:pt x="155444" y="87325"/>
                  </a:lnTo>
                  <a:lnTo>
                    <a:pt x="121470" y="117404"/>
                  </a:lnTo>
                  <a:lnTo>
                    <a:pt x="91050" y="150998"/>
                  </a:lnTo>
                  <a:lnTo>
                    <a:pt x="64484" y="187771"/>
                  </a:lnTo>
                  <a:lnTo>
                    <a:pt x="42072" y="227383"/>
                  </a:lnTo>
                  <a:lnTo>
                    <a:pt x="24117" y="269496"/>
                  </a:lnTo>
                  <a:lnTo>
                    <a:pt x="10919" y="313772"/>
                  </a:lnTo>
                  <a:lnTo>
                    <a:pt x="2780" y="359872"/>
                  </a:lnTo>
                  <a:lnTo>
                    <a:pt x="0" y="407457"/>
                  </a:lnTo>
                  <a:lnTo>
                    <a:pt x="0" y="1256624"/>
                  </a:lnTo>
                  <a:lnTo>
                    <a:pt x="135692" y="1120934"/>
                  </a:lnTo>
                  <a:lnTo>
                    <a:pt x="135692" y="407457"/>
                  </a:lnTo>
                  <a:lnTo>
                    <a:pt x="140741" y="358236"/>
                  </a:lnTo>
                  <a:lnTo>
                    <a:pt x="154138" y="311802"/>
                  </a:lnTo>
                  <a:lnTo>
                    <a:pt x="175167" y="269030"/>
                  </a:lnTo>
                  <a:lnTo>
                    <a:pt x="203114" y="230797"/>
                  </a:lnTo>
                  <a:lnTo>
                    <a:pt x="237263" y="197979"/>
                  </a:lnTo>
                  <a:lnTo>
                    <a:pt x="276897" y="171450"/>
                  </a:lnTo>
                  <a:lnTo>
                    <a:pt x="321302" y="152088"/>
                  </a:lnTo>
                  <a:lnTo>
                    <a:pt x="369762" y="140768"/>
                  </a:lnTo>
                  <a:lnTo>
                    <a:pt x="419530" y="138360"/>
                  </a:lnTo>
                  <a:lnTo>
                    <a:pt x="712008" y="138360"/>
                  </a:lnTo>
                  <a:lnTo>
                    <a:pt x="701590" y="126233"/>
                  </a:lnTo>
                  <a:lnTo>
                    <a:pt x="668460" y="95350"/>
                  </a:lnTo>
                  <a:lnTo>
                    <a:pt x="632171" y="68318"/>
                  </a:lnTo>
                  <a:lnTo>
                    <a:pt x="593079" y="45396"/>
                  </a:lnTo>
                  <a:lnTo>
                    <a:pt x="551541" y="26844"/>
                  </a:lnTo>
                  <a:lnTo>
                    <a:pt x="507914" y="12920"/>
                  </a:lnTo>
                  <a:lnTo>
                    <a:pt x="462555" y="3886"/>
                  </a:lnTo>
                  <a:lnTo>
                    <a:pt x="415820" y="0"/>
                  </a:lnTo>
                  <a:close/>
                </a:path>
                <a:path w="892175" h="1256664">
                  <a:moveTo>
                    <a:pt x="712008" y="138360"/>
                  </a:moveTo>
                  <a:lnTo>
                    <a:pt x="419530" y="138360"/>
                  </a:lnTo>
                  <a:lnTo>
                    <a:pt x="467688" y="144750"/>
                  </a:lnTo>
                  <a:lnTo>
                    <a:pt x="513263" y="159341"/>
                  </a:lnTo>
                  <a:lnTo>
                    <a:pt x="555279" y="181536"/>
                  </a:lnTo>
                  <a:lnTo>
                    <a:pt x="592763" y="210738"/>
                  </a:lnTo>
                  <a:lnTo>
                    <a:pt x="624742" y="246350"/>
                  </a:lnTo>
                  <a:lnTo>
                    <a:pt x="650241" y="287775"/>
                  </a:lnTo>
                  <a:lnTo>
                    <a:pt x="668285" y="334415"/>
                  </a:lnTo>
                  <a:lnTo>
                    <a:pt x="621258" y="353269"/>
                  </a:lnTo>
                  <a:lnTo>
                    <a:pt x="579512" y="379997"/>
                  </a:lnTo>
                  <a:lnTo>
                    <a:pt x="543759" y="413529"/>
                  </a:lnTo>
                  <a:lnTo>
                    <a:pt x="514712" y="452796"/>
                  </a:lnTo>
                  <a:lnTo>
                    <a:pt x="493082" y="496728"/>
                  </a:lnTo>
                  <a:lnTo>
                    <a:pt x="479582" y="544256"/>
                  </a:lnTo>
                  <a:lnTo>
                    <a:pt x="474924" y="594310"/>
                  </a:lnTo>
                  <a:lnTo>
                    <a:pt x="662326" y="594310"/>
                  </a:lnTo>
                  <a:lnTo>
                    <a:pt x="891685" y="364955"/>
                  </a:lnTo>
                  <a:lnTo>
                    <a:pt x="851470" y="343771"/>
                  </a:lnTo>
                  <a:lnTo>
                    <a:pt x="807370" y="329319"/>
                  </a:lnTo>
                  <a:lnTo>
                    <a:pt x="795386" y="283077"/>
                  </a:lnTo>
                  <a:lnTo>
                    <a:pt x="778459" y="239388"/>
                  </a:lnTo>
                  <a:lnTo>
                    <a:pt x="756947" y="198511"/>
                  </a:lnTo>
                  <a:lnTo>
                    <a:pt x="731205" y="160706"/>
                  </a:lnTo>
                  <a:lnTo>
                    <a:pt x="712008" y="1383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4" name="object 4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51621" y="4112896"/>
              <a:ext cx="187301" cy="101919"/>
            </a:xfrm>
            <a:prstGeom prst="rect">
              <a:avLst/>
            </a:prstGeom>
          </p:spPr>
        </p:pic>
      </p:grpSp>
      <p:pic>
        <p:nvPicPr>
          <p:cNvPr id="45" name="object 4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572284" y="5080821"/>
            <a:ext cx="884125" cy="178038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1553336" y="4993894"/>
            <a:ext cx="904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om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3729513" y="3530663"/>
            <a:ext cx="1038796" cy="1467072"/>
            <a:chOff x="3729513" y="3530663"/>
            <a:chExt cx="1038796" cy="1467072"/>
          </a:xfrm>
        </p:grpSpPr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729513" y="3530663"/>
              <a:ext cx="1038796" cy="1467072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751289" y="3559968"/>
              <a:ext cx="712470" cy="1120140"/>
            </a:xfrm>
            <a:custGeom>
              <a:avLst/>
              <a:gdLst/>
              <a:ahLst/>
              <a:cxnLst/>
              <a:rect l="l" t="t" r="r" b="b"/>
              <a:pathLst>
                <a:path w="712470" h="1120139">
                  <a:moveTo>
                    <a:pt x="76327" y="271742"/>
                  </a:moveTo>
                  <a:lnTo>
                    <a:pt x="46511" y="277714"/>
                  </a:lnTo>
                  <a:lnTo>
                    <a:pt x="22262" y="294037"/>
                  </a:lnTo>
                  <a:lnTo>
                    <a:pt x="5963" y="318322"/>
                  </a:lnTo>
                  <a:lnTo>
                    <a:pt x="0" y="348181"/>
                  </a:lnTo>
                  <a:lnTo>
                    <a:pt x="0" y="934218"/>
                  </a:lnTo>
                  <a:lnTo>
                    <a:pt x="3799" y="996261"/>
                  </a:lnTo>
                  <a:lnTo>
                    <a:pt x="14112" y="1047144"/>
                  </a:lnTo>
                  <a:lnTo>
                    <a:pt x="29309" y="1088855"/>
                  </a:lnTo>
                  <a:lnTo>
                    <a:pt x="45706" y="1119530"/>
                  </a:lnTo>
                  <a:lnTo>
                    <a:pt x="468838" y="696406"/>
                  </a:lnTo>
                  <a:lnTo>
                    <a:pt x="161135" y="696406"/>
                  </a:lnTo>
                  <a:lnTo>
                    <a:pt x="152654" y="687913"/>
                  </a:lnTo>
                  <a:lnTo>
                    <a:pt x="152654" y="348181"/>
                  </a:lnTo>
                  <a:lnTo>
                    <a:pt x="146691" y="318322"/>
                  </a:lnTo>
                  <a:lnTo>
                    <a:pt x="130392" y="294037"/>
                  </a:lnTo>
                  <a:lnTo>
                    <a:pt x="106142" y="277714"/>
                  </a:lnTo>
                  <a:lnTo>
                    <a:pt x="76327" y="271742"/>
                  </a:lnTo>
                  <a:close/>
                </a:path>
                <a:path w="712470" h="1120139">
                  <a:moveTo>
                    <a:pt x="262904" y="101876"/>
                  </a:moveTo>
                  <a:lnTo>
                    <a:pt x="233089" y="107848"/>
                  </a:lnTo>
                  <a:lnTo>
                    <a:pt x="208839" y="124171"/>
                  </a:lnTo>
                  <a:lnTo>
                    <a:pt x="192540" y="148457"/>
                  </a:lnTo>
                  <a:lnTo>
                    <a:pt x="186577" y="178316"/>
                  </a:lnTo>
                  <a:lnTo>
                    <a:pt x="186577" y="687913"/>
                  </a:lnTo>
                  <a:lnTo>
                    <a:pt x="178096" y="696406"/>
                  </a:lnTo>
                  <a:lnTo>
                    <a:pt x="347712" y="696406"/>
                  </a:lnTo>
                  <a:lnTo>
                    <a:pt x="339231" y="687913"/>
                  </a:lnTo>
                  <a:lnTo>
                    <a:pt x="339231" y="178316"/>
                  </a:lnTo>
                  <a:lnTo>
                    <a:pt x="333268" y="148457"/>
                  </a:lnTo>
                  <a:lnTo>
                    <a:pt x="316969" y="124171"/>
                  </a:lnTo>
                  <a:lnTo>
                    <a:pt x="292719" y="107848"/>
                  </a:lnTo>
                  <a:lnTo>
                    <a:pt x="262904" y="101876"/>
                  </a:lnTo>
                  <a:close/>
                </a:path>
                <a:path w="712470" h="1120139">
                  <a:moveTo>
                    <a:pt x="449481" y="0"/>
                  </a:moveTo>
                  <a:lnTo>
                    <a:pt x="419666" y="5945"/>
                  </a:lnTo>
                  <a:lnTo>
                    <a:pt x="395416" y="22082"/>
                  </a:lnTo>
                  <a:lnTo>
                    <a:pt x="379117" y="45863"/>
                  </a:lnTo>
                  <a:lnTo>
                    <a:pt x="373154" y="74740"/>
                  </a:lnTo>
                  <a:lnTo>
                    <a:pt x="373154" y="687913"/>
                  </a:lnTo>
                  <a:lnTo>
                    <a:pt x="364673" y="696406"/>
                  </a:lnTo>
                  <a:lnTo>
                    <a:pt x="468838" y="696406"/>
                  </a:lnTo>
                  <a:lnTo>
                    <a:pt x="525808" y="639437"/>
                  </a:lnTo>
                  <a:lnTo>
                    <a:pt x="525808" y="74740"/>
                  </a:lnTo>
                  <a:lnTo>
                    <a:pt x="519845" y="45863"/>
                  </a:lnTo>
                  <a:lnTo>
                    <a:pt x="503546" y="22082"/>
                  </a:lnTo>
                  <a:lnTo>
                    <a:pt x="479296" y="5945"/>
                  </a:lnTo>
                  <a:lnTo>
                    <a:pt x="449481" y="0"/>
                  </a:lnTo>
                  <a:close/>
                </a:path>
                <a:path w="712470" h="1120139">
                  <a:moveTo>
                    <a:pt x="636058" y="101876"/>
                  </a:moveTo>
                  <a:lnTo>
                    <a:pt x="606243" y="107848"/>
                  </a:lnTo>
                  <a:lnTo>
                    <a:pt x="581993" y="124171"/>
                  </a:lnTo>
                  <a:lnTo>
                    <a:pt x="565694" y="148457"/>
                  </a:lnTo>
                  <a:lnTo>
                    <a:pt x="559731" y="178316"/>
                  </a:lnTo>
                  <a:lnTo>
                    <a:pt x="559731" y="605514"/>
                  </a:lnTo>
                  <a:lnTo>
                    <a:pt x="712386" y="452863"/>
                  </a:lnTo>
                  <a:lnTo>
                    <a:pt x="712386" y="178316"/>
                  </a:lnTo>
                  <a:lnTo>
                    <a:pt x="706422" y="148457"/>
                  </a:lnTo>
                  <a:lnTo>
                    <a:pt x="690123" y="124171"/>
                  </a:lnTo>
                  <a:lnTo>
                    <a:pt x="665874" y="107848"/>
                  </a:lnTo>
                  <a:lnTo>
                    <a:pt x="636058" y="101876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3653090" y="4993894"/>
            <a:ext cx="1090295" cy="119570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65405" marR="5080" lvl="0" indent="-53340" algn="just" defTabSz="914400" rtl="0" eaLnBrk="1" fontAlgn="auto" latinLnBrk="0" hangingPunct="1">
              <a:lnSpc>
                <a:spcPct val="1044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By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Request </a:t>
            </a:r>
            <a:r>
              <a:rPr kumimoji="0" sz="1800" b="1" i="0" u="none" strike="noStrike" kern="1200" cap="none" spc="-39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Pemeriksa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r>
              <a:rPr kumimoji="0" sz="1800" b="0" i="1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 </a:t>
            </a:r>
            <a:r>
              <a:rPr kumimoji="0" sz="1800" b="0" i="1" u="none" strike="noStrike" kern="1200" cap="none" spc="-3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punya</a:t>
            </a:r>
            <a:r>
              <a:rPr kumimoji="0" sz="18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SP2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936996" y="3447669"/>
            <a:ext cx="42506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DJP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sangat hati-hati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atas data rekening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bank! </a:t>
            </a:r>
            <a:r>
              <a:rPr kumimoji="0" sz="1800" b="0" i="1" u="none" strike="noStrike" kern="1200" cap="none" spc="-3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Petugas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unit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KPP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Kanwil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tidak 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diberi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akses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terhadap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rekening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bank.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858255" y="4536947"/>
            <a:ext cx="4643755" cy="646430"/>
          </a:xfrm>
          <a:prstGeom prst="rect">
            <a:avLst/>
          </a:prstGeom>
          <a:solidFill>
            <a:srgbClr val="E1EFD9"/>
          </a:solidFill>
        </p:spPr>
        <p:txBody>
          <a:bodyPr vert="horz" wrap="square" lIns="0" tIns="31115" rIns="0" bIns="0" rtlCol="0">
            <a:spAutoFit/>
          </a:bodyPr>
          <a:lstStyle/>
          <a:p>
            <a:pPr marL="91440" marR="320675" lvl="0" indent="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srgbClr val="53823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srgbClr val="53823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srgbClr val="53823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rekening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srgbClr val="53823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srgbClr val="53823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bank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srgbClr val="53823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hanya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srgbClr val="53823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srgbClr val="53823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dimanfaatkan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srgbClr val="53823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oleh </a:t>
            </a:r>
            <a:r>
              <a:rPr kumimoji="0" sz="1800" b="0" i="1" u="none" strike="noStrike" kern="1200" cap="none" spc="-395" normalizeH="0" baseline="0" noProof="0" dirty="0">
                <a:ln>
                  <a:noFill/>
                </a:ln>
                <a:solidFill>
                  <a:srgbClr val="53823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30" normalizeH="0" baseline="0" noProof="0" dirty="0">
                <a:ln>
                  <a:noFill/>
                </a:ln>
                <a:solidFill>
                  <a:srgbClr val="53823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CTA,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srgbClr val="53823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srgbClr val="53823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atau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srgbClr val="53823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srgbClr val="53823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intelijen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srgbClr val="53823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srgbClr val="53823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4" name="object 5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28472" y="1420367"/>
            <a:ext cx="2850645" cy="1913387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9B96B925-B930-46A9-9A30-EECCAD7E75EA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</p:spTree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3652" y="57911"/>
            <a:ext cx="5342890" cy="6776720"/>
            <a:chOff x="263652" y="57911"/>
            <a:chExt cx="5342890" cy="6776720"/>
          </a:xfrm>
        </p:grpSpPr>
        <p:sp>
          <p:nvSpPr>
            <p:cNvPr id="3" name="object 3"/>
            <p:cNvSpPr/>
            <p:nvPr/>
          </p:nvSpPr>
          <p:spPr>
            <a:xfrm>
              <a:off x="351282" y="165353"/>
              <a:ext cx="4764405" cy="647700"/>
            </a:xfrm>
            <a:custGeom>
              <a:avLst/>
              <a:gdLst/>
              <a:ahLst/>
              <a:cxnLst/>
              <a:rect l="l" t="t" r="r" b="b"/>
              <a:pathLst>
                <a:path w="4764405" h="647700">
                  <a:moveTo>
                    <a:pt x="4764024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4764024" y="64770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652" y="57911"/>
              <a:ext cx="2445258" cy="10066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12847" y="57911"/>
              <a:ext cx="2039874" cy="10066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56660" y="57911"/>
              <a:ext cx="1457706" cy="100660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967466" y="391795"/>
            <a:ext cx="22415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26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6232" y="165354"/>
            <a:ext cx="4779645" cy="64770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217804">
              <a:lnSpc>
                <a:spcPct val="100000"/>
              </a:lnSpc>
              <a:spcBef>
                <a:spcPts val="130"/>
              </a:spcBef>
            </a:pPr>
            <a:r>
              <a:rPr sz="3600" b="0" spc="-10" dirty="0">
                <a:solidFill>
                  <a:srgbClr val="000000"/>
                </a:solidFill>
                <a:latin typeface="Calibri"/>
                <a:cs typeface="Calibri"/>
              </a:rPr>
              <a:t>Penelitian</a:t>
            </a:r>
            <a:r>
              <a:rPr sz="3600" b="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0" spc="-5" dirty="0">
                <a:solidFill>
                  <a:srgbClr val="000000"/>
                </a:solidFill>
                <a:latin typeface="Calibri"/>
                <a:cs typeface="Calibri"/>
              </a:rPr>
              <a:t>Sumber</a:t>
            </a:r>
            <a:r>
              <a:rPr sz="3600" b="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0" spc="-25" dirty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429" y="114929"/>
            <a:ext cx="5546725" cy="6179820"/>
            <a:chOff x="3429" y="129920"/>
            <a:chExt cx="5546725" cy="6179820"/>
          </a:xfrm>
        </p:grpSpPr>
        <p:sp>
          <p:nvSpPr>
            <p:cNvPr id="10" name="object 10"/>
            <p:cNvSpPr/>
            <p:nvPr/>
          </p:nvSpPr>
          <p:spPr>
            <a:xfrm>
              <a:off x="12954" y="139445"/>
              <a:ext cx="299085" cy="716280"/>
            </a:xfrm>
            <a:custGeom>
              <a:avLst/>
              <a:gdLst/>
              <a:ahLst/>
              <a:cxnLst/>
              <a:rect l="l" t="t" r="r" b="b"/>
              <a:pathLst>
                <a:path w="299085" h="716280">
                  <a:moveTo>
                    <a:pt x="298704" y="0"/>
                  </a:moveTo>
                  <a:lnTo>
                    <a:pt x="0" y="0"/>
                  </a:lnTo>
                  <a:lnTo>
                    <a:pt x="0" y="716279"/>
                  </a:lnTo>
                  <a:lnTo>
                    <a:pt x="298704" y="716279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2954" y="139445"/>
              <a:ext cx="299085" cy="716280"/>
            </a:xfrm>
            <a:custGeom>
              <a:avLst/>
              <a:gdLst/>
              <a:ahLst/>
              <a:cxnLst/>
              <a:rect l="l" t="t" r="r" b="b"/>
              <a:pathLst>
                <a:path w="299085" h="716280">
                  <a:moveTo>
                    <a:pt x="0" y="716279"/>
                  </a:moveTo>
                  <a:lnTo>
                    <a:pt x="298704" y="716279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716279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599" y="976884"/>
              <a:ext cx="2378964" cy="26182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30117" y="1491004"/>
              <a:ext cx="1140270" cy="27299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15156" y="1286256"/>
              <a:ext cx="1634489" cy="78714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82267" y="3494544"/>
              <a:ext cx="3948556" cy="281470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77340" y="3689604"/>
              <a:ext cx="3378708" cy="22448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36392" y="3204972"/>
              <a:ext cx="2006345" cy="787145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2922399" y="1333762"/>
            <a:ext cx="2401570" cy="243967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Analisis</a:t>
            </a:r>
            <a:r>
              <a:rPr kumimoji="0" sz="28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Mandiri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15925" marR="0" lvl="0" indent="-28702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 typeface="Wingdings"/>
              <a:buChar char=""/>
              <a:tabLst>
                <a:tab pos="416559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Googling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15925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"/>
              <a:tabLst>
                <a:tab pos="416559" algn="l"/>
              </a:tabLst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Visit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15925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"/>
              <a:tabLst>
                <a:tab pos="416559" algn="l"/>
              </a:tabLst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intranet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413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Approweb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873496" y="2197479"/>
            <a:ext cx="4248150" cy="3332479"/>
            <a:chOff x="5873496" y="2197479"/>
            <a:chExt cx="4248150" cy="3332479"/>
          </a:xfrm>
        </p:grpSpPr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37308" y="2197479"/>
              <a:ext cx="4183770" cy="295224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96000" y="2356103"/>
              <a:ext cx="3686555" cy="245516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73496" y="4742688"/>
              <a:ext cx="1101090" cy="78714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07480" y="4742688"/>
              <a:ext cx="1581150" cy="787146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6106547" y="4861697"/>
            <a:ext cx="17735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Tim</a:t>
            </a:r>
            <a:r>
              <a:rPr kumimoji="0" sz="2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Peneliti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83300" y="5244846"/>
            <a:ext cx="25730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354965" algn="l"/>
                <a:tab pos="355600" algn="l"/>
              </a:tabLst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Account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Representative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354965" algn="l"/>
                <a:tab pos="355600" algn="l"/>
              </a:tabLst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Kepala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Seksi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354965" algn="l"/>
                <a:tab pos="3556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Supervisor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8744457" y="4466844"/>
            <a:ext cx="2484755" cy="1408430"/>
            <a:chOff x="8744457" y="4466844"/>
            <a:chExt cx="2484755" cy="1408430"/>
          </a:xfrm>
        </p:grpSpPr>
        <p:sp>
          <p:nvSpPr>
            <p:cNvPr id="27" name="object 27"/>
            <p:cNvSpPr/>
            <p:nvPr/>
          </p:nvSpPr>
          <p:spPr>
            <a:xfrm>
              <a:off x="8750807" y="4554855"/>
              <a:ext cx="2472055" cy="1320165"/>
            </a:xfrm>
            <a:custGeom>
              <a:avLst/>
              <a:gdLst/>
              <a:ahLst/>
              <a:cxnLst/>
              <a:rect l="l" t="t" r="r" b="b"/>
              <a:pathLst>
                <a:path w="2472054" h="1320164">
                  <a:moveTo>
                    <a:pt x="2471928" y="0"/>
                  </a:moveTo>
                  <a:lnTo>
                    <a:pt x="2465016" y="34272"/>
                  </a:lnTo>
                  <a:lnTo>
                    <a:pt x="2446162" y="62245"/>
                  </a:lnTo>
                  <a:lnTo>
                    <a:pt x="2418189" y="81099"/>
                  </a:lnTo>
                  <a:lnTo>
                    <a:pt x="2383917" y="88011"/>
                  </a:lnTo>
                  <a:lnTo>
                    <a:pt x="88011" y="88011"/>
                  </a:lnTo>
                  <a:lnTo>
                    <a:pt x="53738" y="94922"/>
                  </a:lnTo>
                  <a:lnTo>
                    <a:pt x="25765" y="113776"/>
                  </a:lnTo>
                  <a:lnTo>
                    <a:pt x="6911" y="141749"/>
                  </a:lnTo>
                  <a:lnTo>
                    <a:pt x="0" y="176022"/>
                  </a:lnTo>
                  <a:lnTo>
                    <a:pt x="0" y="1232154"/>
                  </a:lnTo>
                  <a:lnTo>
                    <a:pt x="6911" y="1266410"/>
                  </a:lnTo>
                  <a:lnTo>
                    <a:pt x="25765" y="1294385"/>
                  </a:lnTo>
                  <a:lnTo>
                    <a:pt x="53738" y="1313248"/>
                  </a:lnTo>
                  <a:lnTo>
                    <a:pt x="88011" y="1320165"/>
                  </a:lnTo>
                  <a:lnTo>
                    <a:pt x="122283" y="1313248"/>
                  </a:lnTo>
                  <a:lnTo>
                    <a:pt x="150256" y="1294385"/>
                  </a:lnTo>
                  <a:lnTo>
                    <a:pt x="169110" y="1266410"/>
                  </a:lnTo>
                  <a:lnTo>
                    <a:pt x="176022" y="1232154"/>
                  </a:lnTo>
                  <a:lnTo>
                    <a:pt x="176022" y="1144143"/>
                  </a:lnTo>
                  <a:lnTo>
                    <a:pt x="2383917" y="1144143"/>
                  </a:lnTo>
                  <a:lnTo>
                    <a:pt x="2418189" y="1137226"/>
                  </a:lnTo>
                  <a:lnTo>
                    <a:pt x="2446162" y="1118363"/>
                  </a:lnTo>
                  <a:lnTo>
                    <a:pt x="2465016" y="1090388"/>
                  </a:lnTo>
                  <a:lnTo>
                    <a:pt x="2471928" y="1056132"/>
                  </a:lnTo>
                  <a:lnTo>
                    <a:pt x="2471928" y="264033"/>
                  </a:lnTo>
                  <a:lnTo>
                    <a:pt x="88011" y="264033"/>
                  </a:lnTo>
                  <a:lnTo>
                    <a:pt x="88011" y="176022"/>
                  </a:lnTo>
                  <a:lnTo>
                    <a:pt x="91465" y="158922"/>
                  </a:lnTo>
                  <a:lnTo>
                    <a:pt x="100885" y="144954"/>
                  </a:lnTo>
                  <a:lnTo>
                    <a:pt x="114853" y="135534"/>
                  </a:lnTo>
                  <a:lnTo>
                    <a:pt x="131952" y="132080"/>
                  </a:lnTo>
                  <a:lnTo>
                    <a:pt x="2471928" y="132080"/>
                  </a:lnTo>
                  <a:lnTo>
                    <a:pt x="2471928" y="0"/>
                  </a:lnTo>
                  <a:close/>
                </a:path>
                <a:path w="2472054" h="1320164">
                  <a:moveTo>
                    <a:pt x="2471928" y="132080"/>
                  </a:moveTo>
                  <a:lnTo>
                    <a:pt x="131952" y="132080"/>
                  </a:lnTo>
                  <a:lnTo>
                    <a:pt x="149125" y="135534"/>
                  </a:lnTo>
                  <a:lnTo>
                    <a:pt x="163131" y="144954"/>
                  </a:lnTo>
                  <a:lnTo>
                    <a:pt x="172565" y="158922"/>
                  </a:lnTo>
                  <a:lnTo>
                    <a:pt x="176022" y="176022"/>
                  </a:lnTo>
                  <a:lnTo>
                    <a:pt x="169110" y="210294"/>
                  </a:lnTo>
                  <a:lnTo>
                    <a:pt x="150256" y="238267"/>
                  </a:lnTo>
                  <a:lnTo>
                    <a:pt x="122283" y="257121"/>
                  </a:lnTo>
                  <a:lnTo>
                    <a:pt x="88011" y="264033"/>
                  </a:lnTo>
                  <a:lnTo>
                    <a:pt x="2471928" y="264033"/>
                  </a:lnTo>
                  <a:lnTo>
                    <a:pt x="2471928" y="132080"/>
                  </a:lnTo>
                  <a:close/>
                </a:path>
                <a:path w="2472054" h="1320164">
                  <a:moveTo>
                    <a:pt x="2295906" y="0"/>
                  </a:moveTo>
                  <a:lnTo>
                    <a:pt x="2295906" y="88011"/>
                  </a:lnTo>
                  <a:lnTo>
                    <a:pt x="2383917" y="88011"/>
                  </a:lnTo>
                  <a:lnTo>
                    <a:pt x="2383917" y="43942"/>
                  </a:lnTo>
                  <a:lnTo>
                    <a:pt x="2339975" y="43942"/>
                  </a:lnTo>
                  <a:lnTo>
                    <a:pt x="2322802" y="40487"/>
                  </a:lnTo>
                  <a:lnTo>
                    <a:pt x="2308796" y="31067"/>
                  </a:lnTo>
                  <a:lnTo>
                    <a:pt x="2299362" y="17099"/>
                  </a:lnTo>
                  <a:lnTo>
                    <a:pt x="2295906" y="0"/>
                  </a:lnTo>
                  <a:close/>
                </a:path>
                <a:path w="2472054" h="1320164">
                  <a:moveTo>
                    <a:pt x="2383917" y="0"/>
                  </a:moveTo>
                  <a:lnTo>
                    <a:pt x="2380462" y="17099"/>
                  </a:lnTo>
                  <a:lnTo>
                    <a:pt x="2371042" y="31067"/>
                  </a:lnTo>
                  <a:lnTo>
                    <a:pt x="2357074" y="40487"/>
                  </a:lnTo>
                  <a:lnTo>
                    <a:pt x="2339975" y="43942"/>
                  </a:lnTo>
                  <a:lnTo>
                    <a:pt x="2383917" y="43942"/>
                  </a:lnTo>
                  <a:lnTo>
                    <a:pt x="2383917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8838818" y="4466844"/>
              <a:ext cx="2384425" cy="352425"/>
            </a:xfrm>
            <a:custGeom>
              <a:avLst/>
              <a:gdLst/>
              <a:ahLst/>
              <a:cxnLst/>
              <a:rect l="l" t="t" r="r" b="b"/>
              <a:pathLst>
                <a:path w="2384425" h="352425">
                  <a:moveTo>
                    <a:pt x="43941" y="220090"/>
                  </a:moveTo>
                  <a:lnTo>
                    <a:pt x="26842" y="223545"/>
                  </a:lnTo>
                  <a:lnTo>
                    <a:pt x="12874" y="232965"/>
                  </a:lnTo>
                  <a:lnTo>
                    <a:pt x="3454" y="246933"/>
                  </a:lnTo>
                  <a:lnTo>
                    <a:pt x="0" y="264032"/>
                  </a:lnTo>
                  <a:lnTo>
                    <a:pt x="0" y="352043"/>
                  </a:lnTo>
                  <a:lnTo>
                    <a:pt x="34272" y="345132"/>
                  </a:lnTo>
                  <a:lnTo>
                    <a:pt x="62245" y="326278"/>
                  </a:lnTo>
                  <a:lnTo>
                    <a:pt x="81099" y="298305"/>
                  </a:lnTo>
                  <a:lnTo>
                    <a:pt x="88010" y="264032"/>
                  </a:lnTo>
                  <a:lnTo>
                    <a:pt x="84554" y="246933"/>
                  </a:lnTo>
                  <a:lnTo>
                    <a:pt x="75120" y="232965"/>
                  </a:lnTo>
                  <a:lnTo>
                    <a:pt x="61114" y="223545"/>
                  </a:lnTo>
                  <a:lnTo>
                    <a:pt x="43941" y="220090"/>
                  </a:lnTo>
                  <a:close/>
                </a:path>
                <a:path w="2384425" h="352425">
                  <a:moveTo>
                    <a:pt x="2383916" y="88010"/>
                  </a:moveTo>
                  <a:lnTo>
                    <a:pt x="2295905" y="88010"/>
                  </a:lnTo>
                  <a:lnTo>
                    <a:pt x="2295905" y="176021"/>
                  </a:lnTo>
                  <a:lnTo>
                    <a:pt x="2330178" y="169110"/>
                  </a:lnTo>
                  <a:lnTo>
                    <a:pt x="2358151" y="150256"/>
                  </a:lnTo>
                  <a:lnTo>
                    <a:pt x="2377005" y="122283"/>
                  </a:lnTo>
                  <a:lnTo>
                    <a:pt x="2383916" y="88010"/>
                  </a:lnTo>
                  <a:close/>
                </a:path>
                <a:path w="2384425" h="352425">
                  <a:moveTo>
                    <a:pt x="2295905" y="0"/>
                  </a:moveTo>
                  <a:lnTo>
                    <a:pt x="2261633" y="6911"/>
                  </a:lnTo>
                  <a:lnTo>
                    <a:pt x="2233660" y="25765"/>
                  </a:lnTo>
                  <a:lnTo>
                    <a:pt x="2214806" y="53738"/>
                  </a:lnTo>
                  <a:lnTo>
                    <a:pt x="2207895" y="88010"/>
                  </a:lnTo>
                  <a:lnTo>
                    <a:pt x="2211351" y="105130"/>
                  </a:lnTo>
                  <a:lnTo>
                    <a:pt x="2220785" y="119141"/>
                  </a:lnTo>
                  <a:lnTo>
                    <a:pt x="2234791" y="128605"/>
                  </a:lnTo>
                  <a:lnTo>
                    <a:pt x="2251963" y="132079"/>
                  </a:lnTo>
                  <a:lnTo>
                    <a:pt x="2269063" y="128605"/>
                  </a:lnTo>
                  <a:lnTo>
                    <a:pt x="2283031" y="119141"/>
                  </a:lnTo>
                  <a:lnTo>
                    <a:pt x="2292451" y="105130"/>
                  </a:lnTo>
                  <a:lnTo>
                    <a:pt x="2295905" y="88010"/>
                  </a:lnTo>
                  <a:lnTo>
                    <a:pt x="2383916" y="88010"/>
                  </a:lnTo>
                  <a:lnTo>
                    <a:pt x="2377005" y="53738"/>
                  </a:lnTo>
                  <a:lnTo>
                    <a:pt x="2358151" y="25765"/>
                  </a:lnTo>
                  <a:lnTo>
                    <a:pt x="2330178" y="6911"/>
                  </a:lnTo>
                  <a:lnTo>
                    <a:pt x="2295905" y="0"/>
                  </a:lnTo>
                  <a:close/>
                </a:path>
              </a:pathLst>
            </a:custGeom>
            <a:solidFill>
              <a:srgbClr val="9E470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040363" y="4548505"/>
              <a:ext cx="188721" cy="10071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744457" y="4680458"/>
              <a:ext cx="188722" cy="14478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8926829" y="4730877"/>
              <a:ext cx="0" cy="968375"/>
            </a:xfrm>
            <a:custGeom>
              <a:avLst/>
              <a:gdLst/>
              <a:ahLst/>
              <a:cxnLst/>
              <a:rect l="l" t="t" r="r" b="b"/>
              <a:pathLst>
                <a:path h="968375">
                  <a:moveTo>
                    <a:pt x="0" y="0"/>
                  </a:moveTo>
                  <a:lnTo>
                    <a:pt x="0" y="968121"/>
                  </a:lnTo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357359" y="4523232"/>
              <a:ext cx="1369313" cy="67741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955023" y="4888992"/>
              <a:ext cx="2172462" cy="677418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9133078" y="4590364"/>
            <a:ext cx="1794510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Analisis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Komprehensif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9223247" y="5254752"/>
            <a:ext cx="1637664" cy="677545"/>
            <a:chOff x="9223247" y="5254752"/>
            <a:chExt cx="1637664" cy="677545"/>
          </a:xfrm>
        </p:grpSpPr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223247" y="5254752"/>
              <a:ext cx="497573" cy="67741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317735" y="5254752"/>
              <a:ext cx="1448562" cy="67741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363199" y="5254752"/>
              <a:ext cx="497573" cy="677418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8914130" y="5322519"/>
            <a:ext cx="22675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99745" algn="l"/>
                <a:tab pos="2254250" algn="l"/>
              </a:tabLst>
              <a:defRPr/>
            </a:pPr>
            <a:r>
              <a:rPr kumimoji="0" sz="2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172C51"/>
                  </a:solidFill>
                </a:uFill>
                <a:latin typeface="Calibri"/>
                <a:ea typeface="+mn-ea"/>
                <a:cs typeface="Calibri"/>
              </a:rPr>
              <a:t> 	</a:t>
            </a:r>
            <a:r>
              <a:rPr kumimoji="0" sz="2400" b="1" i="0" u="sng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172C51"/>
                  </a:solidFill>
                </a:uFill>
                <a:latin typeface="Calibri"/>
                <a:ea typeface="+mn-ea"/>
                <a:cs typeface="Calibri"/>
              </a:rPr>
              <a:t>(</a:t>
            </a:r>
            <a:r>
              <a:rPr kumimoji="0" sz="2400" b="1" i="1" u="sng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172C51"/>
                  </a:solidFill>
                </a:uFill>
                <a:latin typeface="Calibri"/>
                <a:ea typeface="+mn-ea"/>
                <a:cs typeface="Calibri"/>
              </a:rPr>
              <a:t>all</a:t>
            </a:r>
            <a:r>
              <a:rPr kumimoji="0" sz="2400" b="1" i="1" u="sng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172C51"/>
                  </a:solidFill>
                </a:uFill>
                <a:latin typeface="Calibri"/>
                <a:ea typeface="+mn-ea"/>
                <a:cs typeface="Calibri"/>
              </a:rPr>
              <a:t> </a:t>
            </a:r>
            <a:r>
              <a:rPr kumimoji="0" sz="2400" b="1" i="1" u="sng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172C51"/>
                  </a:solidFill>
                </a:uFill>
                <a:latin typeface="Calibri"/>
                <a:ea typeface="+mn-ea"/>
                <a:cs typeface="Calibri"/>
              </a:rPr>
              <a:t>taxes</a:t>
            </a:r>
            <a:r>
              <a:rPr kumimoji="0" sz="2400" b="1" i="0" u="sng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172C51"/>
                  </a:solidFill>
                </a:uFill>
                <a:latin typeface="Calibri"/>
                <a:ea typeface="+mn-ea"/>
                <a:cs typeface="Calibri"/>
              </a:rPr>
              <a:t>)	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A0A8E8C-1770-498C-943F-1A2D7B8A0077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6DFD73C-73C5-5036-3239-9979329C5263}"/>
              </a:ext>
            </a:extLst>
          </p:cNvPr>
          <p:cNvSpPr/>
          <p:nvPr/>
        </p:nvSpPr>
        <p:spPr>
          <a:xfrm>
            <a:off x="0" y="6424396"/>
            <a:ext cx="5598826" cy="260714"/>
          </a:xfrm>
          <a:prstGeom prst="roundRect">
            <a:avLst/>
          </a:prstGeom>
          <a:solidFill>
            <a:srgbClr val="001F5F"/>
          </a:solidFill>
          <a:ln>
            <a:solidFill>
              <a:srgbClr val="001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48161" y="391795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27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32231" y="24383"/>
            <a:ext cx="4802505" cy="1229360"/>
            <a:chOff x="332231" y="24383"/>
            <a:chExt cx="4802505" cy="1229360"/>
          </a:xfrm>
        </p:grpSpPr>
        <p:sp>
          <p:nvSpPr>
            <p:cNvPr id="4" name="object 4"/>
            <p:cNvSpPr/>
            <p:nvPr/>
          </p:nvSpPr>
          <p:spPr>
            <a:xfrm>
              <a:off x="351281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B4C6E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51281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0" y="769620"/>
                  </a:moveTo>
                  <a:lnTo>
                    <a:pt x="4764024" y="769620"/>
                  </a:lnTo>
                  <a:lnTo>
                    <a:pt x="4764024" y="0"/>
                  </a:lnTo>
                  <a:lnTo>
                    <a:pt x="0" y="0"/>
                  </a:lnTo>
                  <a:lnTo>
                    <a:pt x="0" y="769620"/>
                  </a:lnTo>
                  <a:close/>
                </a:path>
              </a:pathLst>
            </a:custGeom>
            <a:ln w="380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999" y="24383"/>
              <a:ext cx="3094481" cy="122910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72739" y="24383"/>
              <a:ext cx="2228850" cy="122910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55282" y="161925"/>
            <a:ext cx="474154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sz="4400" spc="-10" dirty="0">
                <a:solidFill>
                  <a:srgbClr val="FFC000"/>
                </a:solidFill>
                <a:latin typeface="Calibri"/>
                <a:cs typeface="Calibri"/>
              </a:rPr>
              <a:t>Merespon</a:t>
            </a:r>
            <a:r>
              <a:rPr sz="4400" spc="-5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4400" spc="-5" dirty="0">
                <a:solidFill>
                  <a:srgbClr val="FFC000"/>
                </a:solidFill>
                <a:latin typeface="Calibri"/>
                <a:cs typeface="Calibri"/>
              </a:rPr>
              <a:t>SP2DK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429" y="129920"/>
            <a:ext cx="5171440" cy="1772920"/>
            <a:chOff x="3429" y="129920"/>
            <a:chExt cx="5171440" cy="1772920"/>
          </a:xfrm>
        </p:grpSpPr>
        <p:sp>
          <p:nvSpPr>
            <p:cNvPr id="10" name="object 10"/>
            <p:cNvSpPr/>
            <p:nvPr/>
          </p:nvSpPr>
          <p:spPr>
            <a:xfrm>
              <a:off x="12954" y="139445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B4C6E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2954" y="139445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90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51281" y="1005078"/>
              <a:ext cx="4764405" cy="646430"/>
            </a:xfrm>
            <a:custGeom>
              <a:avLst/>
              <a:gdLst/>
              <a:ahLst/>
              <a:cxnLst/>
              <a:rect l="l" t="t" r="r" b="b"/>
              <a:pathLst>
                <a:path w="4764405" h="646430">
                  <a:moveTo>
                    <a:pt x="4764024" y="0"/>
                  </a:moveTo>
                  <a:lnTo>
                    <a:pt x="0" y="0"/>
                  </a:lnTo>
                  <a:lnTo>
                    <a:pt x="0" y="646176"/>
                  </a:lnTo>
                  <a:lnTo>
                    <a:pt x="4764024" y="646176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B4C6E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51281" y="1005078"/>
              <a:ext cx="4764405" cy="646430"/>
            </a:xfrm>
            <a:custGeom>
              <a:avLst/>
              <a:gdLst/>
              <a:ahLst/>
              <a:cxnLst/>
              <a:rect l="l" t="t" r="r" b="b"/>
              <a:pathLst>
                <a:path w="4764405" h="646430">
                  <a:moveTo>
                    <a:pt x="0" y="646176"/>
                  </a:moveTo>
                  <a:lnTo>
                    <a:pt x="4764024" y="646176"/>
                  </a:lnTo>
                  <a:lnTo>
                    <a:pt x="4764024" y="0"/>
                  </a:lnTo>
                  <a:lnTo>
                    <a:pt x="0" y="0"/>
                  </a:lnTo>
                  <a:lnTo>
                    <a:pt x="0" y="646176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799" y="896112"/>
              <a:ext cx="1162050" cy="100660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1728" y="896112"/>
              <a:ext cx="1341882" cy="100660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20596" y="896112"/>
              <a:ext cx="1632966" cy="100660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62071" y="896112"/>
              <a:ext cx="2100833" cy="100660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67783" y="896112"/>
              <a:ext cx="806958" cy="1006601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370780" y="1038817"/>
            <a:ext cx="47415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-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14</a:t>
            </a:r>
            <a:r>
              <a:rPr kumimoji="0" sz="3600" b="1" i="0" u="none" strike="noStrike" kern="1200" cap="none" spc="-2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hari</a:t>
            </a:r>
            <a:r>
              <a:rPr kumimoji="0" sz="3600" b="1" i="0" u="none" strike="noStrike" kern="1200" cap="none" spc="-2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600" b="1" i="0" u="none" strike="noStrike" kern="1200" cap="none" spc="-1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 dijawab?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0245" y="2076704"/>
            <a:ext cx="461454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target</a:t>
            </a:r>
            <a:r>
              <a:rPr kumimoji="0" sz="3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trajectory</a:t>
            </a:r>
            <a:r>
              <a:rPr kumimoji="0" sz="32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triwulanan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060194" y="3576573"/>
            <a:ext cx="2118995" cy="1277620"/>
            <a:chOff x="2060194" y="3576573"/>
            <a:chExt cx="2118995" cy="1277620"/>
          </a:xfrm>
        </p:grpSpPr>
        <p:sp>
          <p:nvSpPr>
            <p:cNvPr id="22" name="object 22"/>
            <p:cNvSpPr/>
            <p:nvPr/>
          </p:nvSpPr>
          <p:spPr>
            <a:xfrm>
              <a:off x="2066544" y="3582669"/>
              <a:ext cx="2106295" cy="1264920"/>
            </a:xfrm>
            <a:custGeom>
              <a:avLst/>
              <a:gdLst/>
              <a:ahLst/>
              <a:cxnLst/>
              <a:rect l="l" t="t" r="r" b="b"/>
              <a:pathLst>
                <a:path w="2106295" h="1264920">
                  <a:moveTo>
                    <a:pt x="2106168" y="0"/>
                  </a:moveTo>
                  <a:lnTo>
                    <a:pt x="0" y="0"/>
                  </a:lnTo>
                  <a:lnTo>
                    <a:pt x="0" y="204470"/>
                  </a:lnTo>
                  <a:lnTo>
                    <a:pt x="0" y="1264920"/>
                  </a:lnTo>
                  <a:lnTo>
                    <a:pt x="203962" y="1264920"/>
                  </a:lnTo>
                  <a:lnTo>
                    <a:pt x="203962" y="204470"/>
                  </a:lnTo>
                  <a:lnTo>
                    <a:pt x="2106168" y="204470"/>
                  </a:lnTo>
                  <a:lnTo>
                    <a:pt x="2106168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066544" y="3582923"/>
              <a:ext cx="2106295" cy="1264920"/>
            </a:xfrm>
            <a:custGeom>
              <a:avLst/>
              <a:gdLst/>
              <a:ahLst/>
              <a:cxnLst/>
              <a:rect l="l" t="t" r="r" b="b"/>
              <a:pathLst>
                <a:path w="2106295" h="1264920">
                  <a:moveTo>
                    <a:pt x="2106168" y="0"/>
                  </a:moveTo>
                  <a:lnTo>
                    <a:pt x="2106168" y="203834"/>
                  </a:lnTo>
                  <a:lnTo>
                    <a:pt x="203962" y="203834"/>
                  </a:lnTo>
                  <a:lnTo>
                    <a:pt x="203962" y="1264920"/>
                  </a:lnTo>
                  <a:lnTo>
                    <a:pt x="0" y="1264920"/>
                  </a:lnTo>
                  <a:lnTo>
                    <a:pt x="0" y="0"/>
                  </a:lnTo>
                  <a:lnTo>
                    <a:pt x="2106168" y="0"/>
                  </a:lnTo>
                  <a:close/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373883" y="3828034"/>
            <a:ext cx="1292860" cy="87185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18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Januari</a:t>
            </a:r>
            <a:r>
              <a:rPr kumimoji="0" sz="29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 </a:t>
            </a:r>
            <a:r>
              <a:rPr kumimoji="0" sz="2900" b="0" i="0" u="none" strike="noStrike" kern="1200" cap="none" spc="-6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Maret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811270" y="3002026"/>
            <a:ext cx="372745" cy="370840"/>
            <a:chOff x="3811270" y="3002026"/>
            <a:chExt cx="372745" cy="370840"/>
          </a:xfrm>
        </p:grpSpPr>
        <p:sp>
          <p:nvSpPr>
            <p:cNvPr id="26" name="object 26"/>
            <p:cNvSpPr/>
            <p:nvPr/>
          </p:nvSpPr>
          <p:spPr>
            <a:xfrm>
              <a:off x="3817620" y="3008376"/>
              <a:ext cx="360045" cy="358140"/>
            </a:xfrm>
            <a:custGeom>
              <a:avLst/>
              <a:gdLst/>
              <a:ahLst/>
              <a:cxnLst/>
              <a:rect l="l" t="t" r="r" b="b"/>
              <a:pathLst>
                <a:path w="360045" h="358139">
                  <a:moveTo>
                    <a:pt x="359663" y="0"/>
                  </a:moveTo>
                  <a:lnTo>
                    <a:pt x="0" y="358139"/>
                  </a:lnTo>
                  <a:lnTo>
                    <a:pt x="359663" y="358139"/>
                  </a:lnTo>
                  <a:lnTo>
                    <a:pt x="359663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817620" y="3008376"/>
              <a:ext cx="360045" cy="358140"/>
            </a:xfrm>
            <a:custGeom>
              <a:avLst/>
              <a:gdLst/>
              <a:ahLst/>
              <a:cxnLst/>
              <a:rect l="l" t="t" r="r" b="b"/>
              <a:pathLst>
                <a:path w="360045" h="358139">
                  <a:moveTo>
                    <a:pt x="0" y="358139"/>
                  </a:moveTo>
                  <a:lnTo>
                    <a:pt x="359663" y="0"/>
                  </a:lnTo>
                  <a:lnTo>
                    <a:pt x="359663" y="358139"/>
                  </a:lnTo>
                  <a:lnTo>
                    <a:pt x="0" y="358139"/>
                  </a:lnTo>
                  <a:close/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387341" y="3000501"/>
            <a:ext cx="2118995" cy="1277620"/>
            <a:chOff x="4387341" y="3000501"/>
            <a:chExt cx="2118995" cy="1277620"/>
          </a:xfrm>
        </p:grpSpPr>
        <p:sp>
          <p:nvSpPr>
            <p:cNvPr id="29" name="object 29"/>
            <p:cNvSpPr/>
            <p:nvPr/>
          </p:nvSpPr>
          <p:spPr>
            <a:xfrm>
              <a:off x="4393692" y="3007359"/>
              <a:ext cx="2106295" cy="1264920"/>
            </a:xfrm>
            <a:custGeom>
              <a:avLst/>
              <a:gdLst/>
              <a:ahLst/>
              <a:cxnLst/>
              <a:rect l="l" t="t" r="r" b="b"/>
              <a:pathLst>
                <a:path w="2106295" h="1264920">
                  <a:moveTo>
                    <a:pt x="2106168" y="0"/>
                  </a:moveTo>
                  <a:lnTo>
                    <a:pt x="0" y="0"/>
                  </a:lnTo>
                  <a:lnTo>
                    <a:pt x="0" y="203200"/>
                  </a:lnTo>
                  <a:lnTo>
                    <a:pt x="0" y="1264920"/>
                  </a:lnTo>
                  <a:lnTo>
                    <a:pt x="203962" y="1264920"/>
                  </a:lnTo>
                  <a:lnTo>
                    <a:pt x="203962" y="203200"/>
                  </a:lnTo>
                  <a:lnTo>
                    <a:pt x="2106168" y="203200"/>
                  </a:lnTo>
                  <a:lnTo>
                    <a:pt x="2106168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4393691" y="3006851"/>
              <a:ext cx="2106295" cy="1264920"/>
            </a:xfrm>
            <a:custGeom>
              <a:avLst/>
              <a:gdLst/>
              <a:ahLst/>
              <a:cxnLst/>
              <a:rect l="l" t="t" r="r" b="b"/>
              <a:pathLst>
                <a:path w="2106295" h="1264920">
                  <a:moveTo>
                    <a:pt x="2106168" y="0"/>
                  </a:moveTo>
                  <a:lnTo>
                    <a:pt x="2106168" y="203835"/>
                  </a:lnTo>
                  <a:lnTo>
                    <a:pt x="203962" y="203835"/>
                  </a:lnTo>
                  <a:lnTo>
                    <a:pt x="203962" y="1264920"/>
                  </a:lnTo>
                  <a:lnTo>
                    <a:pt x="0" y="1264920"/>
                  </a:lnTo>
                  <a:lnTo>
                    <a:pt x="0" y="0"/>
                  </a:lnTo>
                  <a:lnTo>
                    <a:pt x="2106168" y="0"/>
                  </a:lnTo>
                  <a:close/>
                </a:path>
              </a:pathLst>
            </a:custGeom>
            <a:ln w="12699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701285" y="3251657"/>
            <a:ext cx="1598930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April</a:t>
            </a:r>
            <a:r>
              <a:rPr kumimoji="0" sz="29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sz="29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Juni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6138417" y="2425954"/>
            <a:ext cx="370840" cy="370840"/>
            <a:chOff x="6138417" y="2425954"/>
            <a:chExt cx="370840" cy="370840"/>
          </a:xfrm>
        </p:grpSpPr>
        <p:sp>
          <p:nvSpPr>
            <p:cNvPr id="33" name="object 33"/>
            <p:cNvSpPr/>
            <p:nvPr/>
          </p:nvSpPr>
          <p:spPr>
            <a:xfrm>
              <a:off x="6144767" y="2432304"/>
              <a:ext cx="358140" cy="358140"/>
            </a:xfrm>
            <a:custGeom>
              <a:avLst/>
              <a:gdLst/>
              <a:ahLst/>
              <a:cxnLst/>
              <a:rect l="l" t="t" r="r" b="b"/>
              <a:pathLst>
                <a:path w="358140" h="358139">
                  <a:moveTo>
                    <a:pt x="358139" y="0"/>
                  </a:moveTo>
                  <a:lnTo>
                    <a:pt x="0" y="358140"/>
                  </a:lnTo>
                  <a:lnTo>
                    <a:pt x="358139" y="358140"/>
                  </a:lnTo>
                  <a:lnTo>
                    <a:pt x="358139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6144767" y="2432304"/>
              <a:ext cx="358140" cy="358140"/>
            </a:xfrm>
            <a:custGeom>
              <a:avLst/>
              <a:gdLst/>
              <a:ahLst/>
              <a:cxnLst/>
              <a:rect l="l" t="t" r="r" b="b"/>
              <a:pathLst>
                <a:path w="358140" h="358139">
                  <a:moveTo>
                    <a:pt x="0" y="358140"/>
                  </a:moveTo>
                  <a:lnTo>
                    <a:pt x="358139" y="0"/>
                  </a:lnTo>
                  <a:lnTo>
                    <a:pt x="358139" y="358140"/>
                  </a:lnTo>
                  <a:lnTo>
                    <a:pt x="0" y="358140"/>
                  </a:lnTo>
                  <a:close/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6714490" y="2424429"/>
            <a:ext cx="2118995" cy="1279525"/>
            <a:chOff x="6714490" y="2424429"/>
            <a:chExt cx="2118995" cy="1279525"/>
          </a:xfrm>
        </p:grpSpPr>
        <p:sp>
          <p:nvSpPr>
            <p:cNvPr id="36" name="object 36"/>
            <p:cNvSpPr/>
            <p:nvPr/>
          </p:nvSpPr>
          <p:spPr>
            <a:xfrm>
              <a:off x="6720840" y="2430779"/>
              <a:ext cx="2106295" cy="1266190"/>
            </a:xfrm>
            <a:custGeom>
              <a:avLst/>
              <a:gdLst/>
              <a:ahLst/>
              <a:cxnLst/>
              <a:rect l="l" t="t" r="r" b="b"/>
              <a:pathLst>
                <a:path w="2106295" h="1266189">
                  <a:moveTo>
                    <a:pt x="2106168" y="0"/>
                  </a:moveTo>
                  <a:lnTo>
                    <a:pt x="0" y="0"/>
                  </a:lnTo>
                  <a:lnTo>
                    <a:pt x="0" y="204470"/>
                  </a:lnTo>
                  <a:lnTo>
                    <a:pt x="0" y="1266190"/>
                  </a:lnTo>
                  <a:lnTo>
                    <a:pt x="204089" y="1266190"/>
                  </a:lnTo>
                  <a:lnTo>
                    <a:pt x="204089" y="204470"/>
                  </a:lnTo>
                  <a:lnTo>
                    <a:pt x="2106168" y="204470"/>
                  </a:lnTo>
                  <a:lnTo>
                    <a:pt x="2106168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6720840" y="2430779"/>
              <a:ext cx="2106295" cy="1266825"/>
            </a:xfrm>
            <a:custGeom>
              <a:avLst/>
              <a:gdLst/>
              <a:ahLst/>
              <a:cxnLst/>
              <a:rect l="l" t="t" r="r" b="b"/>
              <a:pathLst>
                <a:path w="2106295" h="1266825">
                  <a:moveTo>
                    <a:pt x="2106167" y="0"/>
                  </a:moveTo>
                  <a:lnTo>
                    <a:pt x="2106167" y="203962"/>
                  </a:lnTo>
                  <a:lnTo>
                    <a:pt x="204088" y="203962"/>
                  </a:lnTo>
                  <a:lnTo>
                    <a:pt x="204088" y="1266444"/>
                  </a:lnTo>
                  <a:lnTo>
                    <a:pt x="0" y="1266444"/>
                  </a:lnTo>
                  <a:lnTo>
                    <a:pt x="0" y="0"/>
                  </a:lnTo>
                  <a:lnTo>
                    <a:pt x="2106167" y="0"/>
                  </a:lnTo>
                  <a:close/>
                </a:path>
              </a:pathLst>
            </a:custGeom>
            <a:ln w="12699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7028433" y="2676270"/>
            <a:ext cx="1670685" cy="87185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18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Juli - </a:t>
            </a:r>
            <a:r>
              <a:rPr kumimoji="0" sz="2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</a:t>
            </a:r>
            <a:r>
              <a:rPr kumimoji="0" sz="29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9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9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</a:t>
            </a:r>
            <a:r>
              <a:rPr kumimoji="0" sz="2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8465566" y="1849882"/>
            <a:ext cx="370840" cy="370840"/>
            <a:chOff x="8465566" y="1849882"/>
            <a:chExt cx="370840" cy="370840"/>
          </a:xfrm>
        </p:grpSpPr>
        <p:sp>
          <p:nvSpPr>
            <p:cNvPr id="40" name="object 40"/>
            <p:cNvSpPr/>
            <p:nvPr/>
          </p:nvSpPr>
          <p:spPr>
            <a:xfrm>
              <a:off x="8471916" y="1856232"/>
              <a:ext cx="358140" cy="358140"/>
            </a:xfrm>
            <a:custGeom>
              <a:avLst/>
              <a:gdLst/>
              <a:ahLst/>
              <a:cxnLst/>
              <a:rect l="l" t="t" r="r" b="b"/>
              <a:pathLst>
                <a:path w="358140" h="358139">
                  <a:moveTo>
                    <a:pt x="358139" y="0"/>
                  </a:moveTo>
                  <a:lnTo>
                    <a:pt x="0" y="358139"/>
                  </a:lnTo>
                  <a:lnTo>
                    <a:pt x="358139" y="358139"/>
                  </a:lnTo>
                  <a:lnTo>
                    <a:pt x="358139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8471916" y="1856232"/>
              <a:ext cx="358140" cy="358140"/>
            </a:xfrm>
            <a:custGeom>
              <a:avLst/>
              <a:gdLst/>
              <a:ahLst/>
              <a:cxnLst/>
              <a:rect l="l" t="t" r="r" b="b"/>
              <a:pathLst>
                <a:path w="358140" h="358139">
                  <a:moveTo>
                    <a:pt x="0" y="358139"/>
                  </a:moveTo>
                  <a:lnTo>
                    <a:pt x="358139" y="0"/>
                  </a:lnTo>
                  <a:lnTo>
                    <a:pt x="358139" y="358139"/>
                  </a:lnTo>
                  <a:lnTo>
                    <a:pt x="0" y="358139"/>
                  </a:lnTo>
                  <a:close/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9041638" y="1848357"/>
            <a:ext cx="2117725" cy="1279525"/>
            <a:chOff x="9041638" y="1848357"/>
            <a:chExt cx="2117725" cy="1279525"/>
          </a:xfrm>
        </p:grpSpPr>
        <p:sp>
          <p:nvSpPr>
            <p:cNvPr id="43" name="object 43"/>
            <p:cNvSpPr/>
            <p:nvPr/>
          </p:nvSpPr>
          <p:spPr>
            <a:xfrm>
              <a:off x="9047988" y="1854199"/>
              <a:ext cx="2105025" cy="1267460"/>
            </a:xfrm>
            <a:custGeom>
              <a:avLst/>
              <a:gdLst/>
              <a:ahLst/>
              <a:cxnLst/>
              <a:rect l="l" t="t" r="r" b="b"/>
              <a:pathLst>
                <a:path w="2105025" h="1267460">
                  <a:moveTo>
                    <a:pt x="2104644" y="0"/>
                  </a:moveTo>
                  <a:lnTo>
                    <a:pt x="0" y="0"/>
                  </a:lnTo>
                  <a:lnTo>
                    <a:pt x="0" y="204470"/>
                  </a:lnTo>
                  <a:lnTo>
                    <a:pt x="0" y="1267460"/>
                  </a:lnTo>
                  <a:lnTo>
                    <a:pt x="204089" y="1267460"/>
                  </a:lnTo>
                  <a:lnTo>
                    <a:pt x="204089" y="204470"/>
                  </a:lnTo>
                  <a:lnTo>
                    <a:pt x="2104644" y="204470"/>
                  </a:lnTo>
                  <a:lnTo>
                    <a:pt x="2104644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9047988" y="1854707"/>
              <a:ext cx="2105025" cy="1266825"/>
            </a:xfrm>
            <a:custGeom>
              <a:avLst/>
              <a:gdLst/>
              <a:ahLst/>
              <a:cxnLst/>
              <a:rect l="l" t="t" r="r" b="b"/>
              <a:pathLst>
                <a:path w="2105025" h="1266825">
                  <a:moveTo>
                    <a:pt x="2104643" y="0"/>
                  </a:moveTo>
                  <a:lnTo>
                    <a:pt x="2104643" y="203962"/>
                  </a:lnTo>
                  <a:lnTo>
                    <a:pt x="204088" y="203962"/>
                  </a:lnTo>
                  <a:lnTo>
                    <a:pt x="204088" y="1266443"/>
                  </a:lnTo>
                  <a:lnTo>
                    <a:pt x="0" y="1266443"/>
                  </a:lnTo>
                  <a:lnTo>
                    <a:pt x="0" y="0"/>
                  </a:lnTo>
                  <a:lnTo>
                    <a:pt x="2104643" y="0"/>
                  </a:lnTo>
                  <a:close/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9355581" y="2099894"/>
            <a:ext cx="1562100" cy="87249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18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Oktober </a:t>
            </a:r>
            <a:r>
              <a:rPr kumimoji="0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 </a:t>
            </a:r>
            <a:r>
              <a:rPr kumimoji="0" sz="2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Dese</a:t>
            </a:r>
            <a:r>
              <a:rPr kumimoji="0" sz="2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</a:t>
            </a:r>
            <a:r>
              <a:rPr kumimoji="0" sz="2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3194962-F93E-40E5-A4FE-BFD07ED77F9A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0610077-8527-5ECD-0EE4-7B40C8B73133}"/>
              </a:ext>
            </a:extLst>
          </p:cNvPr>
          <p:cNvSpPr/>
          <p:nvPr/>
        </p:nvSpPr>
        <p:spPr>
          <a:xfrm>
            <a:off x="0" y="6424396"/>
            <a:ext cx="5598826" cy="260714"/>
          </a:xfrm>
          <a:prstGeom prst="roundRect">
            <a:avLst/>
          </a:prstGeom>
          <a:solidFill>
            <a:srgbClr val="001F5F"/>
          </a:solidFill>
          <a:ln>
            <a:solidFill>
              <a:srgbClr val="001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48161" y="391795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1281" y="24383"/>
            <a:ext cx="4764405" cy="1229360"/>
            <a:chOff x="351281" y="24383"/>
            <a:chExt cx="4764405" cy="1229360"/>
          </a:xfrm>
        </p:grpSpPr>
        <p:sp>
          <p:nvSpPr>
            <p:cNvPr id="4" name="object 4"/>
            <p:cNvSpPr/>
            <p:nvPr/>
          </p:nvSpPr>
          <p:spPr>
            <a:xfrm>
              <a:off x="351281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B4C6E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999" y="24383"/>
              <a:ext cx="3094481" cy="122910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72739" y="24383"/>
              <a:ext cx="2228850" cy="122910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6232" y="165354"/>
            <a:ext cx="4779645" cy="769620"/>
          </a:xfrm>
          <a:prstGeom prst="rect">
            <a:avLst/>
          </a:prstGeom>
          <a:ln w="38100">
            <a:solidFill>
              <a:srgbClr val="001F5F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399415">
              <a:lnSpc>
                <a:spcPct val="100000"/>
              </a:lnSpc>
              <a:spcBef>
                <a:spcPts val="75"/>
              </a:spcBef>
            </a:pPr>
            <a:r>
              <a:rPr sz="4400" spc="-10" dirty="0">
                <a:solidFill>
                  <a:srgbClr val="FFC000"/>
                </a:solidFill>
                <a:latin typeface="Calibri"/>
                <a:cs typeface="Calibri"/>
              </a:rPr>
              <a:t>Merespon</a:t>
            </a:r>
            <a:r>
              <a:rPr sz="4400" spc="-5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4400" spc="-5" dirty="0">
                <a:solidFill>
                  <a:srgbClr val="FFC000"/>
                </a:solidFill>
                <a:latin typeface="Calibri"/>
                <a:cs typeface="Calibri"/>
              </a:rPr>
              <a:t>SP2DK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81969" y="1384555"/>
            <a:ext cx="9086215" cy="445770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55244" marR="0" lvl="0" indent="0" algn="l" defTabSz="9144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Penjelasan</a:t>
            </a:r>
            <a:r>
              <a:rPr kumimoji="0" sz="24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dari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(SE-05/PJ/2022)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5244" marR="0" lvl="0" indent="0" algn="l" defTabSz="914400" rtl="0" eaLnBrk="1" fontAlgn="auto" latinLnBrk="0" hangingPunct="1">
              <a:lnSpc>
                <a:spcPct val="100000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 diberikan</a:t>
            </a:r>
            <a:r>
              <a:rPr kumimoji="0" sz="1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kesempatan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untuk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menyampaikan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penjelasan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atas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SP2DK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5244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disampaikan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kepadanya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paling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lama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14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(empat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belas)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hari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kalender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sejak.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r>
              <a:rPr kumimoji="0" sz="20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diberikan</a:t>
            </a:r>
            <a:r>
              <a:rPr kumimoji="0" sz="20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kesempatan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untuk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menyampaikan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penjelasan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atas</a:t>
            </a:r>
            <a:r>
              <a:rPr kumimoji="0" sz="20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SP2DK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secara: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98145" marR="0" lvl="0" indent="-343535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398145" algn="l"/>
                <a:tab pos="398780" algn="l"/>
              </a:tabLst>
              <a:defRPr/>
            </a:pP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tatap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muka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langsung;</a:t>
            </a:r>
          </a:p>
          <a:p>
            <a:pPr marL="398145" marR="0" lvl="0" indent="-3435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398145" algn="l"/>
                <a:tab pos="398780" algn="l"/>
              </a:tabLst>
              <a:defRPr/>
            </a:pP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tatap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muka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melalui</a:t>
            </a:r>
            <a:r>
              <a:rPr kumimoji="0" sz="2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media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audio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visual;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dan/atau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98145" marR="0" lvl="0" indent="-3435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398145" algn="l"/>
                <a:tab pos="39878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tertulis.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 typeface="Calibri"/>
              <a:buAutoNum type="alphaLcPeriod"/>
              <a:tabLst/>
              <a:defRPr/>
            </a:pPr>
            <a:endParaRPr kumimoji="0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5244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Penyampaian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penjelasan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secara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tertulis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dapat berupa: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98145" marR="0" lvl="1" indent="-343535" algn="l" defTabSz="9144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98145" algn="l"/>
                <a:tab pos="398780" algn="l"/>
              </a:tabLst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SPT</a:t>
            </a:r>
            <a:r>
              <a:rPr kumimoji="0" sz="2000" b="1" i="0" u="none" strike="noStrike" kern="120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disampaikan</a:t>
            </a:r>
            <a:r>
              <a:rPr kumimoji="0" sz="2000" b="1" i="0" u="none" strike="noStrike" kern="120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oleh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Pajak;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98145" marR="0" lvl="1" indent="-3435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98145" algn="l"/>
                <a:tab pos="398780" algn="l"/>
              </a:tabLst>
              <a:defRPr/>
            </a:pP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surat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yang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disampaikan</a:t>
            </a:r>
            <a:r>
              <a:rPr kumimoji="0" sz="20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KPP;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98145" marR="0" lvl="1" indent="-3435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98145" algn="l"/>
                <a:tab pos="39878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penjelasan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secara</a:t>
            </a:r>
            <a:r>
              <a:rPr kumimoji="0" sz="20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elektronik</a:t>
            </a:r>
            <a:r>
              <a:rPr kumimoji="0" sz="20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disampaikan</a:t>
            </a:r>
            <a:r>
              <a:rPr kumimoji="0" sz="20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melalui</a:t>
            </a:r>
            <a:r>
              <a:rPr kumimoji="0" sz="20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akun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DJP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Online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98145" marR="0" lvl="1" indent="-3435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98145" algn="l"/>
                <a:tab pos="39878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bentuk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lain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ditentukan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oleh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Direktur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Jenderal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7278623" y="2823972"/>
            <a:ext cx="582295" cy="1463040"/>
            <a:chOff x="7278623" y="2823972"/>
            <a:chExt cx="582295" cy="1463040"/>
          </a:xfrm>
        </p:grpSpPr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78623" y="2823972"/>
              <a:ext cx="582155" cy="146303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9395" y="2849880"/>
              <a:ext cx="480059" cy="1360932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7964281" y="2919907"/>
            <a:ext cx="544830" cy="1411605"/>
            <a:chOff x="7964281" y="2919907"/>
            <a:chExt cx="544830" cy="1411605"/>
          </a:xfrm>
        </p:grpSpPr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64281" y="2919907"/>
              <a:ext cx="544353" cy="141137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72044" y="2927603"/>
              <a:ext cx="478535" cy="1345692"/>
            </a:xfrm>
            <a:prstGeom prst="rect">
              <a:avLst/>
            </a:prstGeom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8149F98B-6A0D-4190-AB80-6030A6A9BEC1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FF3CE38-D5D6-83ED-21C4-BF85BFD5A0D0}"/>
              </a:ext>
            </a:extLst>
          </p:cNvPr>
          <p:cNvSpPr/>
          <p:nvPr/>
        </p:nvSpPr>
        <p:spPr>
          <a:xfrm>
            <a:off x="0" y="6424396"/>
            <a:ext cx="5598826" cy="260714"/>
          </a:xfrm>
          <a:prstGeom prst="roundRect">
            <a:avLst/>
          </a:prstGeom>
          <a:solidFill>
            <a:srgbClr val="001F5F"/>
          </a:solidFill>
          <a:ln>
            <a:solidFill>
              <a:srgbClr val="001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48161" y="391795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29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34946" y="121920"/>
            <a:ext cx="7941945" cy="1007110"/>
            <a:chOff x="634946" y="121920"/>
            <a:chExt cx="7941945" cy="10071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4946" y="381541"/>
              <a:ext cx="1378092" cy="4281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8800" y="121920"/>
              <a:ext cx="1747266" cy="100660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81528" y="121920"/>
              <a:ext cx="1896618" cy="100660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3023" y="121920"/>
              <a:ext cx="1472946" cy="100660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62956" y="121920"/>
              <a:ext cx="1422653" cy="100660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90488" y="121920"/>
              <a:ext cx="2173986" cy="100660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69351" y="121920"/>
              <a:ext cx="806957" cy="1006601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29818" y="227457"/>
            <a:ext cx="76650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10" dirty="0">
                <a:solidFill>
                  <a:srgbClr val="4471C4"/>
                </a:solidFill>
                <a:latin typeface="Calibri"/>
                <a:cs typeface="Calibri"/>
              </a:rPr>
              <a:t>Apakah</a:t>
            </a:r>
            <a:r>
              <a:rPr sz="3600" b="0" spc="-2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3600" b="0" spc="-10" dirty="0">
                <a:solidFill>
                  <a:srgbClr val="4471C4"/>
                </a:solidFill>
                <a:latin typeface="Calibri"/>
                <a:cs typeface="Calibri"/>
              </a:rPr>
              <a:t>Setiap</a:t>
            </a:r>
            <a:r>
              <a:rPr sz="3600" b="0" spc="-20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3600" b="0" spc="-5" dirty="0">
                <a:solidFill>
                  <a:srgbClr val="4471C4"/>
                </a:solidFill>
                <a:latin typeface="Calibri"/>
                <a:cs typeface="Calibri"/>
              </a:rPr>
              <a:t>SP2DK</a:t>
            </a:r>
            <a:r>
              <a:rPr sz="3600" b="0" spc="1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3600" b="0" spc="-25" dirty="0">
                <a:solidFill>
                  <a:srgbClr val="4471C4"/>
                </a:solidFill>
                <a:latin typeface="Calibri"/>
                <a:cs typeface="Calibri"/>
              </a:rPr>
              <a:t>Pasti</a:t>
            </a:r>
            <a:r>
              <a:rPr sz="3600" b="0" spc="-20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3600" b="0" dirty="0">
                <a:solidFill>
                  <a:srgbClr val="4471C4"/>
                </a:solidFill>
                <a:latin typeface="Calibri"/>
                <a:cs typeface="Calibri"/>
              </a:rPr>
              <a:t>Ada</a:t>
            </a:r>
            <a:r>
              <a:rPr sz="3600" b="0" spc="-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3600" b="0" spc="-10" dirty="0">
                <a:solidFill>
                  <a:srgbClr val="4471C4"/>
                </a:solidFill>
                <a:latin typeface="Calibri"/>
                <a:cs typeface="Calibri"/>
              </a:rPr>
              <a:t>Realisasi?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336547" y="922019"/>
            <a:ext cx="9461500" cy="5013960"/>
            <a:chOff x="1336547" y="922019"/>
            <a:chExt cx="9461500" cy="5013960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29483" y="922019"/>
              <a:ext cx="8068056" cy="501395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36547" y="2089403"/>
              <a:ext cx="1761743" cy="363016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606041" y="5769965"/>
            <a:ext cx="90284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11"/>
              </a:rPr>
              <a:t>http://pajak.go.id/sites/default/files/2022-03/Laporan%20Kinerja%20DJP%20Tahun%202021.pdf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620E93-6AF6-4840-8D62-5388E3BE0389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CE1E36E-24D7-C10C-5901-7C24AC1CE198}"/>
              </a:ext>
            </a:extLst>
          </p:cNvPr>
          <p:cNvSpPr/>
          <p:nvPr/>
        </p:nvSpPr>
        <p:spPr>
          <a:xfrm>
            <a:off x="0" y="6424396"/>
            <a:ext cx="5598826" cy="260714"/>
          </a:xfrm>
          <a:prstGeom prst="roundRect">
            <a:avLst/>
          </a:prstGeom>
          <a:solidFill>
            <a:srgbClr val="001F5F"/>
          </a:solidFill>
          <a:ln>
            <a:solidFill>
              <a:srgbClr val="001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85754" y="391795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62598" y="121920"/>
            <a:ext cx="5358130" cy="1007110"/>
            <a:chOff x="662598" y="121920"/>
            <a:chExt cx="5358130" cy="10071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2598" y="399760"/>
              <a:ext cx="2849880" cy="4099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10127" y="121920"/>
              <a:ext cx="1683257" cy="100660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8848" y="121920"/>
              <a:ext cx="1521714" cy="100660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29818" y="227457"/>
            <a:ext cx="51085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solidFill>
                  <a:srgbClr val="4471C4"/>
                </a:solidFill>
                <a:latin typeface="Calibri"/>
                <a:cs typeface="Calibri"/>
              </a:rPr>
              <a:t>Kinerja</a:t>
            </a:r>
            <a:r>
              <a:rPr sz="3600" b="0" spc="-4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3600" b="0" spc="-5" dirty="0">
                <a:solidFill>
                  <a:srgbClr val="4471C4"/>
                </a:solidFill>
                <a:latin typeface="Calibri"/>
                <a:cs typeface="Calibri"/>
              </a:rPr>
              <a:t>LPH2DK</a:t>
            </a:r>
            <a:r>
              <a:rPr sz="3600" b="0" spc="-20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3600" b="0" spc="-10" dirty="0">
                <a:solidFill>
                  <a:srgbClr val="4471C4"/>
                </a:solidFill>
                <a:latin typeface="Calibri"/>
                <a:cs typeface="Calibri"/>
              </a:rPr>
              <a:t>tahun</a:t>
            </a:r>
            <a:r>
              <a:rPr sz="3600" b="0" spc="-4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3600" b="0" spc="-5" dirty="0">
                <a:solidFill>
                  <a:srgbClr val="4471C4"/>
                </a:solidFill>
                <a:latin typeface="Calibri"/>
                <a:cs typeface="Calibri"/>
              </a:rPr>
              <a:t>2022</a:t>
            </a:r>
            <a:endParaRPr sz="3600">
              <a:latin typeface="Calibri"/>
              <a:cs typeface="Calibri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925827" y="1677416"/>
          <a:ext cx="7724140" cy="14833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62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2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Wajib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Pajak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Strategis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Wajib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Pajak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Kewilayahan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103.419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LHP2DK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dari DPP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129.626</a:t>
                      </a:r>
                      <a:r>
                        <a:rPr sz="1800" spc="3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LHP2DK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dari DPP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120.062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LHP2DK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atas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Outstanding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295.470</a:t>
                      </a:r>
                      <a:r>
                        <a:rPr sz="1800" spc="3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LHP2DK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dari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Outstanding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06523" y="1199349"/>
            <a:ext cx="3906012" cy="50295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45564" y="1168908"/>
            <a:ext cx="2412491" cy="63550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932432" y="1225296"/>
            <a:ext cx="3804285" cy="401320"/>
          </a:xfrm>
          <a:prstGeom prst="rect">
            <a:avLst/>
          </a:prstGeom>
          <a:solidFill>
            <a:srgbClr val="B4C6E7"/>
          </a:solidFill>
        </p:spPr>
        <p:txBody>
          <a:bodyPr vert="horz" wrap="square" lIns="0" tIns="2984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Penerbitan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LHP2DK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183702" y="4100035"/>
            <a:ext cx="996950" cy="687705"/>
            <a:chOff x="1183702" y="4100035"/>
            <a:chExt cx="996950" cy="687705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4033" y="4100035"/>
              <a:ext cx="996153" cy="2227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83702" y="4564855"/>
              <a:ext cx="675222" cy="22277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160045" y="3278260"/>
            <a:ext cx="9617075" cy="215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231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9"/>
              </a:rPr>
              <a:t>http://pajak.go.id/sites/default/files/2023-02/Laporan%20Kinerja%20DJP%202022.pdf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4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LHP2DK</a:t>
            </a:r>
            <a:r>
              <a:rPr kumimoji="0" sz="2400" b="1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adalah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laporan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secara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ringkas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jelas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berisi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pelaksanaan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hasil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P2DK.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699"/>
              </a:lnSpc>
              <a:spcBef>
                <a:spcPts val="7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P2DK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adalah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kegiatan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untuk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meminta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penjelasan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kepada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atas Data dan/atau Keterangan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berdasarkan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Penelitian Kepatuhan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Material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menunjukkan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indikasi ketidakpatuhan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kewajiban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perpajakan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belum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dipenuhi</a:t>
            </a: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sesuai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dengan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ketentuan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peraturan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perundang-undangan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perpajakan.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65404" y="3956316"/>
            <a:ext cx="582295" cy="1710055"/>
            <a:chOff x="565404" y="3956316"/>
            <a:chExt cx="582295" cy="1710055"/>
          </a:xfrm>
        </p:grpSpPr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8873" y="3959322"/>
              <a:ext cx="454257" cy="165356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5404" y="3956316"/>
              <a:ext cx="582155" cy="170992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15696" y="3966971"/>
              <a:ext cx="370840" cy="1579245"/>
            </a:xfrm>
            <a:custGeom>
              <a:avLst/>
              <a:gdLst/>
              <a:ahLst/>
              <a:cxnLst/>
              <a:rect l="l" t="t" r="r" b="b"/>
              <a:pathLst>
                <a:path w="370840" h="1579245">
                  <a:moveTo>
                    <a:pt x="370332" y="0"/>
                  </a:moveTo>
                  <a:lnTo>
                    <a:pt x="0" y="0"/>
                  </a:lnTo>
                  <a:lnTo>
                    <a:pt x="0" y="1578864"/>
                  </a:lnTo>
                  <a:lnTo>
                    <a:pt x="370332" y="1578864"/>
                  </a:lnTo>
                  <a:lnTo>
                    <a:pt x="370332" y="0"/>
                  </a:lnTo>
                  <a:close/>
                </a:path>
              </a:pathLst>
            </a:custGeom>
            <a:solidFill>
              <a:srgbClr val="B4C6E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91540" y="4108336"/>
            <a:ext cx="254000" cy="13595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SE-05/PJ/2022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A5B98B-CFAB-4842-AB1F-8F1A872F1AB1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BC77C4-EC15-DBAE-950E-0078EA6371B4}"/>
              </a:ext>
            </a:extLst>
          </p:cNvPr>
          <p:cNvSpPr/>
          <p:nvPr/>
        </p:nvSpPr>
        <p:spPr>
          <a:xfrm>
            <a:off x="0" y="6424396"/>
            <a:ext cx="5598826" cy="260714"/>
          </a:xfrm>
          <a:prstGeom prst="roundRect">
            <a:avLst/>
          </a:prstGeom>
          <a:solidFill>
            <a:srgbClr val="001F5F"/>
          </a:solidFill>
          <a:ln>
            <a:solidFill>
              <a:srgbClr val="001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48161" y="391795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31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8036" y="0"/>
            <a:ext cx="4959350" cy="1329055"/>
            <a:chOff x="288036" y="0"/>
            <a:chExt cx="4959350" cy="13290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56" y="138592"/>
              <a:ext cx="4885966" cy="88253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8036" y="0"/>
              <a:ext cx="4959096" cy="13289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51282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51282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0" y="769620"/>
                  </a:moveTo>
                  <a:lnTo>
                    <a:pt x="4764024" y="769620"/>
                  </a:lnTo>
                  <a:lnTo>
                    <a:pt x="4764024" y="0"/>
                  </a:lnTo>
                  <a:lnTo>
                    <a:pt x="0" y="0"/>
                  </a:lnTo>
                  <a:lnTo>
                    <a:pt x="0" y="769620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2420" y="24383"/>
              <a:ext cx="1751838" cy="122910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3039" y="24383"/>
              <a:ext cx="3707129" cy="1229106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54507" y="161925"/>
            <a:ext cx="4157979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FFFF"/>
                </a:solidFill>
                <a:latin typeface="Calibri"/>
                <a:cs typeface="Calibri"/>
              </a:rPr>
              <a:t>Usul</a:t>
            </a:r>
            <a:r>
              <a:rPr sz="4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spc="-15" dirty="0">
                <a:solidFill>
                  <a:srgbClr val="FFFFFF"/>
                </a:solidFill>
                <a:latin typeface="Calibri"/>
                <a:cs typeface="Calibri"/>
              </a:rPr>
              <a:t>Pemeriksaan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904345" y="1443227"/>
            <a:ext cx="5869940" cy="1007110"/>
            <a:chOff x="3904345" y="1443227"/>
            <a:chExt cx="5869940" cy="100711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04345" y="1721068"/>
              <a:ext cx="977939" cy="4099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03064" y="1443227"/>
              <a:ext cx="1564386" cy="100660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72328" y="1443227"/>
              <a:ext cx="1411985" cy="100660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94348" y="1443227"/>
              <a:ext cx="2967990" cy="100660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67216" y="1443227"/>
              <a:ext cx="806957" cy="1006601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0" y="103606"/>
            <a:ext cx="3853179" cy="5712460"/>
            <a:chOff x="0" y="103606"/>
            <a:chExt cx="3853179" cy="5712460"/>
          </a:xfrm>
        </p:grpSpPr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103606"/>
              <a:ext cx="396201" cy="93271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2953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2953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30401" y="1325466"/>
              <a:ext cx="1536979" cy="434001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1168" y="1254251"/>
              <a:ext cx="1656588" cy="426110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40280" y="1554479"/>
              <a:ext cx="1612392" cy="4261104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3893311" y="1548129"/>
            <a:ext cx="6566534" cy="3138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Siapa</a:t>
            </a:r>
            <a:r>
              <a:rPr kumimoji="0" sz="3600" b="0" i="0" u="none" strike="noStrike" kern="1200" cap="none" spc="-2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600" b="0" i="0" u="none" strike="noStrike" kern="1200" cap="none" spc="-6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3600" b="0" i="0" u="none" strike="noStrike" kern="1200" cap="none" spc="-1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Usul</a:t>
            </a:r>
            <a:r>
              <a:rPr kumimoji="0" sz="3600" b="0" i="0" u="none" strike="noStrike" kern="1200" cap="none" spc="1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600" b="0" i="0" u="none" strike="noStrike" kern="1200" cap="none" spc="-1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Pemeriksaan?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Seksi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Pengawasan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Fungsional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Pemeriksa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KPP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Kanwil</a:t>
            </a:r>
            <a:r>
              <a:rPr kumimoji="0" sz="2800" b="0" i="0" u="none" strike="noStrike" kern="1200" cap="none" spc="-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DJP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Direktorat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Pemeriksaan</a:t>
            </a:r>
            <a:r>
              <a:rPr kumimoji="0" sz="2800" b="0" i="0" u="none" strike="noStrike" kern="1200" cap="none" spc="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Penagihan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(P2)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Direktorat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Gakkum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melalui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P2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Direktorat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Intelijen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melalui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P2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A59F6D9-1E01-4C18-81B6-8A2A5238F380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4314F4C-6237-8444-15FF-9ED9BC01F667}"/>
              </a:ext>
            </a:extLst>
          </p:cNvPr>
          <p:cNvSpPr/>
          <p:nvPr/>
        </p:nvSpPr>
        <p:spPr>
          <a:xfrm>
            <a:off x="0" y="6424396"/>
            <a:ext cx="5598826" cy="260714"/>
          </a:xfrm>
          <a:prstGeom prst="roundRect">
            <a:avLst/>
          </a:prstGeom>
          <a:solidFill>
            <a:srgbClr val="001F5F"/>
          </a:solidFill>
          <a:ln>
            <a:solidFill>
              <a:srgbClr val="001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78718" y="391795"/>
            <a:ext cx="1250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842" y="115570"/>
            <a:ext cx="311785" cy="825500"/>
            <a:chOff x="5842" y="115570"/>
            <a:chExt cx="311785" cy="825500"/>
          </a:xfrm>
        </p:grpSpPr>
        <p:sp>
          <p:nvSpPr>
            <p:cNvPr id="8" name="object 8"/>
            <p:cNvSpPr/>
            <p:nvPr/>
          </p:nvSpPr>
          <p:spPr>
            <a:xfrm>
              <a:off x="12192" y="121920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2192" y="121920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7889" y="1733378"/>
            <a:ext cx="928408" cy="2160798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455419" y="1595640"/>
            <a:ext cx="3057525" cy="3723640"/>
            <a:chOff x="1455419" y="1595640"/>
            <a:chExt cx="3057525" cy="3723640"/>
          </a:xfrm>
        </p:grpSpPr>
        <p:sp>
          <p:nvSpPr>
            <p:cNvPr id="12" name="object 12"/>
            <p:cNvSpPr/>
            <p:nvPr/>
          </p:nvSpPr>
          <p:spPr>
            <a:xfrm>
              <a:off x="1507235" y="1626107"/>
              <a:ext cx="3005455" cy="3693160"/>
            </a:xfrm>
            <a:custGeom>
              <a:avLst/>
              <a:gdLst/>
              <a:ahLst/>
              <a:cxnLst/>
              <a:rect l="l" t="t" r="r" b="b"/>
              <a:pathLst>
                <a:path w="3005454" h="3693160">
                  <a:moveTo>
                    <a:pt x="3005328" y="0"/>
                  </a:moveTo>
                  <a:lnTo>
                    <a:pt x="0" y="0"/>
                  </a:lnTo>
                  <a:lnTo>
                    <a:pt x="0" y="3692652"/>
                  </a:lnTo>
                  <a:lnTo>
                    <a:pt x="3005328" y="3692652"/>
                  </a:lnTo>
                  <a:lnTo>
                    <a:pt x="300532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5419" y="1595640"/>
              <a:ext cx="666750" cy="51128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6607" y="1595640"/>
              <a:ext cx="375678" cy="51128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6711" y="1595640"/>
              <a:ext cx="1495806" cy="51128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605295" y="1655279"/>
            <a:ext cx="2774950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PER-170/PJ/2007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Surat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Himbauan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adalah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surat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yang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diterbitkan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oleh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Kantor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Pelayanan,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berdasarkan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hasil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penelitian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internal,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untuk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meminta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klarifikasi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kepada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Pajak,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terhadap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adanya </a:t>
            </a:r>
            <a:r>
              <a:rPr kumimoji="0" sz="1800" b="0" i="0" u="none" strike="noStrike" kern="1200" cap="none" spc="-3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dugaan,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belum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dipenuhinya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kewajiban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perpajakan,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sesuai </a:t>
            </a:r>
            <a:r>
              <a:rPr kumimoji="0" sz="1800" b="0" i="0" u="none" strike="noStrike" kern="1200" cap="none" spc="-3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dengan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ketentuan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peraturan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perundang-undangan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perpajakan.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350892" y="1208532"/>
            <a:ext cx="1326515" cy="444500"/>
            <a:chOff x="6350892" y="1208532"/>
            <a:chExt cx="1326515" cy="444500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50892" y="1289689"/>
              <a:ext cx="289551" cy="28955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00443" y="1216152"/>
              <a:ext cx="435101" cy="43662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23531" y="1216152"/>
              <a:ext cx="435101" cy="43662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40523" y="1208532"/>
              <a:ext cx="436625" cy="435101"/>
            </a:xfrm>
            <a:prstGeom prst="rect">
              <a:avLst/>
            </a:prstGeom>
          </p:spPr>
        </p:pic>
      </p:grpSp>
      <p:sp>
        <p:nvSpPr>
          <p:cNvPr id="22" name="object 22"/>
          <p:cNvSpPr/>
          <p:nvPr/>
        </p:nvSpPr>
        <p:spPr>
          <a:xfrm>
            <a:off x="6400912" y="1786332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78908" y="0"/>
                </a:moveTo>
                <a:lnTo>
                  <a:pt x="131210" y="6409"/>
                </a:lnTo>
                <a:lnTo>
                  <a:pt x="88512" y="24463"/>
                </a:lnTo>
                <a:lnTo>
                  <a:pt x="52361" y="52432"/>
                </a:lnTo>
                <a:lnTo>
                  <a:pt x="24407" y="88664"/>
                </a:lnTo>
                <a:lnTo>
                  <a:pt x="6385" y="131430"/>
                </a:lnTo>
                <a:lnTo>
                  <a:pt x="0" y="179023"/>
                </a:lnTo>
                <a:lnTo>
                  <a:pt x="6386" y="226617"/>
                </a:lnTo>
                <a:lnTo>
                  <a:pt x="24408" y="269385"/>
                </a:lnTo>
                <a:lnTo>
                  <a:pt x="51630" y="304671"/>
                </a:lnTo>
                <a:lnTo>
                  <a:pt x="116752" y="239551"/>
                </a:lnTo>
                <a:lnTo>
                  <a:pt x="76109" y="198920"/>
                </a:lnTo>
                <a:lnTo>
                  <a:pt x="98613" y="176383"/>
                </a:lnTo>
                <a:lnTo>
                  <a:pt x="179923" y="176383"/>
                </a:lnTo>
                <a:lnTo>
                  <a:pt x="304464" y="51847"/>
                </a:lnTo>
                <a:lnTo>
                  <a:pt x="269093" y="24464"/>
                </a:lnTo>
                <a:lnTo>
                  <a:pt x="226411" y="6410"/>
                </a:lnTo>
                <a:lnTo>
                  <a:pt x="178908" y="0"/>
                </a:lnTo>
                <a:close/>
              </a:path>
              <a:path w="304800" h="304800">
                <a:moveTo>
                  <a:pt x="179923" y="176383"/>
                </a:moveTo>
                <a:lnTo>
                  <a:pt x="98613" y="176383"/>
                </a:lnTo>
                <a:lnTo>
                  <a:pt x="139238" y="217067"/>
                </a:lnTo>
                <a:lnTo>
                  <a:pt x="179923" y="176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959600" y="1798446"/>
            <a:ext cx="15417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PER-170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dicabut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337236" y="2323299"/>
            <a:ext cx="472440" cy="474345"/>
          </a:xfrm>
          <a:custGeom>
            <a:avLst/>
            <a:gdLst/>
            <a:ahLst/>
            <a:cxnLst/>
            <a:rect l="l" t="t" r="r" b="b"/>
            <a:pathLst>
              <a:path w="472440" h="474344">
                <a:moveTo>
                  <a:pt x="381381" y="236880"/>
                </a:moveTo>
                <a:lnTo>
                  <a:pt x="373913" y="190728"/>
                </a:lnTo>
                <a:lnTo>
                  <a:pt x="361708" y="167043"/>
                </a:lnTo>
                <a:lnTo>
                  <a:pt x="353275" y="150685"/>
                </a:lnTo>
                <a:lnTo>
                  <a:pt x="322503" y="119811"/>
                </a:lnTo>
                <a:lnTo>
                  <a:pt x="322503" y="188671"/>
                </a:lnTo>
                <a:lnTo>
                  <a:pt x="215265" y="296316"/>
                </a:lnTo>
                <a:lnTo>
                  <a:pt x="151892" y="232689"/>
                </a:lnTo>
                <a:lnTo>
                  <a:pt x="173431" y="211061"/>
                </a:lnTo>
                <a:lnTo>
                  <a:pt x="215265" y="253072"/>
                </a:lnTo>
                <a:lnTo>
                  <a:pt x="257111" y="211061"/>
                </a:lnTo>
                <a:lnTo>
                  <a:pt x="300964" y="167043"/>
                </a:lnTo>
                <a:lnTo>
                  <a:pt x="322503" y="188671"/>
                </a:lnTo>
                <a:lnTo>
                  <a:pt x="322503" y="119811"/>
                </a:lnTo>
                <a:lnTo>
                  <a:pt x="321792" y="119087"/>
                </a:lnTo>
                <a:lnTo>
                  <a:pt x="281889" y="98348"/>
                </a:lnTo>
                <a:lnTo>
                  <a:pt x="235940" y="90868"/>
                </a:lnTo>
                <a:lnTo>
                  <a:pt x="189979" y="98310"/>
                </a:lnTo>
                <a:lnTo>
                  <a:pt x="150050" y="119037"/>
                </a:lnTo>
                <a:lnTo>
                  <a:pt x="118567" y="150647"/>
                </a:lnTo>
                <a:lnTo>
                  <a:pt x="97917" y="190754"/>
                </a:lnTo>
                <a:lnTo>
                  <a:pt x="90512" y="236880"/>
                </a:lnTo>
                <a:lnTo>
                  <a:pt x="97929" y="283019"/>
                </a:lnTo>
                <a:lnTo>
                  <a:pt x="118567" y="323100"/>
                </a:lnTo>
                <a:lnTo>
                  <a:pt x="150050" y="354711"/>
                </a:lnTo>
                <a:lnTo>
                  <a:pt x="189979" y="375437"/>
                </a:lnTo>
                <a:lnTo>
                  <a:pt x="235953" y="382879"/>
                </a:lnTo>
                <a:lnTo>
                  <a:pt x="281914" y="375437"/>
                </a:lnTo>
                <a:lnTo>
                  <a:pt x="321843" y="354711"/>
                </a:lnTo>
                <a:lnTo>
                  <a:pt x="353326" y="323100"/>
                </a:lnTo>
                <a:lnTo>
                  <a:pt x="367118" y="296316"/>
                </a:lnTo>
                <a:lnTo>
                  <a:pt x="373964" y="283019"/>
                </a:lnTo>
                <a:lnTo>
                  <a:pt x="381381" y="236880"/>
                </a:lnTo>
                <a:close/>
              </a:path>
              <a:path w="472440" h="474344">
                <a:moveTo>
                  <a:pt x="471881" y="271132"/>
                </a:moveTo>
                <a:lnTo>
                  <a:pt x="467868" y="264833"/>
                </a:lnTo>
                <a:lnTo>
                  <a:pt x="467550" y="264439"/>
                </a:lnTo>
                <a:lnTo>
                  <a:pt x="467296" y="264071"/>
                </a:lnTo>
                <a:lnTo>
                  <a:pt x="447890" y="240233"/>
                </a:lnTo>
                <a:lnTo>
                  <a:pt x="447890" y="233514"/>
                </a:lnTo>
                <a:lnTo>
                  <a:pt x="471716" y="204254"/>
                </a:lnTo>
                <a:lnTo>
                  <a:pt x="470877" y="196253"/>
                </a:lnTo>
                <a:lnTo>
                  <a:pt x="465137" y="191516"/>
                </a:lnTo>
                <a:lnTo>
                  <a:pt x="464337" y="190969"/>
                </a:lnTo>
                <a:lnTo>
                  <a:pt x="438556" y="174307"/>
                </a:lnTo>
                <a:lnTo>
                  <a:pt x="436499" y="167932"/>
                </a:lnTo>
                <a:lnTo>
                  <a:pt x="450113" y="132702"/>
                </a:lnTo>
                <a:lnTo>
                  <a:pt x="446887" y="125349"/>
                </a:lnTo>
                <a:lnTo>
                  <a:pt x="439940" y="122643"/>
                </a:lnTo>
                <a:lnTo>
                  <a:pt x="439483" y="122491"/>
                </a:lnTo>
                <a:lnTo>
                  <a:pt x="409384" y="114515"/>
                </a:lnTo>
                <a:lnTo>
                  <a:pt x="405447" y="109093"/>
                </a:lnTo>
                <a:lnTo>
                  <a:pt x="407543" y="71818"/>
                </a:lnTo>
                <a:lnTo>
                  <a:pt x="407568" y="71361"/>
                </a:lnTo>
                <a:lnTo>
                  <a:pt x="403415" y="66700"/>
                </a:lnTo>
                <a:lnTo>
                  <a:pt x="402234" y="65366"/>
                </a:lnTo>
                <a:lnTo>
                  <a:pt x="400354" y="65265"/>
                </a:lnTo>
                <a:lnTo>
                  <a:pt x="400354" y="236880"/>
                </a:lnTo>
                <a:lnTo>
                  <a:pt x="394436" y="280758"/>
                </a:lnTo>
                <a:lnTo>
                  <a:pt x="377850" y="320141"/>
                </a:lnTo>
                <a:lnTo>
                  <a:pt x="352145" y="353529"/>
                </a:lnTo>
                <a:lnTo>
                  <a:pt x="318884" y="379336"/>
                </a:lnTo>
                <a:lnTo>
                  <a:pt x="279628" y="395998"/>
                </a:lnTo>
                <a:lnTo>
                  <a:pt x="235953" y="401929"/>
                </a:lnTo>
                <a:lnTo>
                  <a:pt x="192239" y="396036"/>
                </a:lnTo>
                <a:lnTo>
                  <a:pt x="152971" y="379399"/>
                </a:lnTo>
                <a:lnTo>
                  <a:pt x="119697" y="353580"/>
                </a:lnTo>
                <a:lnTo>
                  <a:pt x="93967" y="320141"/>
                </a:lnTo>
                <a:lnTo>
                  <a:pt x="77406" y="280733"/>
                </a:lnTo>
                <a:lnTo>
                  <a:pt x="71539" y="236880"/>
                </a:lnTo>
                <a:lnTo>
                  <a:pt x="77419" y="193001"/>
                </a:lnTo>
                <a:lnTo>
                  <a:pt x="93992" y="153568"/>
                </a:lnTo>
                <a:lnTo>
                  <a:pt x="119697" y="120167"/>
                </a:lnTo>
                <a:lnTo>
                  <a:pt x="152971" y="94361"/>
                </a:lnTo>
                <a:lnTo>
                  <a:pt x="192239" y="77711"/>
                </a:lnTo>
                <a:lnTo>
                  <a:pt x="235940" y="71818"/>
                </a:lnTo>
                <a:lnTo>
                  <a:pt x="279654" y="77711"/>
                </a:lnTo>
                <a:lnTo>
                  <a:pt x="318922" y="94361"/>
                </a:lnTo>
                <a:lnTo>
                  <a:pt x="352196" y="120167"/>
                </a:lnTo>
                <a:lnTo>
                  <a:pt x="377901" y="153568"/>
                </a:lnTo>
                <a:lnTo>
                  <a:pt x="394474" y="193001"/>
                </a:lnTo>
                <a:lnTo>
                  <a:pt x="400354" y="236880"/>
                </a:lnTo>
                <a:lnTo>
                  <a:pt x="400354" y="65265"/>
                </a:lnTo>
                <a:lnTo>
                  <a:pt x="394792" y="64947"/>
                </a:lnTo>
                <a:lnTo>
                  <a:pt x="394309" y="64947"/>
                </a:lnTo>
                <a:lnTo>
                  <a:pt x="363232" y="66700"/>
                </a:lnTo>
                <a:lnTo>
                  <a:pt x="357822" y="62750"/>
                </a:lnTo>
                <a:lnTo>
                  <a:pt x="350672" y="35547"/>
                </a:lnTo>
                <a:lnTo>
                  <a:pt x="348221" y="26225"/>
                </a:lnTo>
                <a:lnTo>
                  <a:pt x="341312" y="22174"/>
                </a:lnTo>
                <a:lnTo>
                  <a:pt x="334060" y="24091"/>
                </a:lnTo>
                <a:lnTo>
                  <a:pt x="333197" y="24396"/>
                </a:lnTo>
                <a:lnTo>
                  <a:pt x="304622" y="35547"/>
                </a:lnTo>
                <a:lnTo>
                  <a:pt x="298272" y="33464"/>
                </a:lnTo>
                <a:lnTo>
                  <a:pt x="292252" y="24091"/>
                </a:lnTo>
                <a:lnTo>
                  <a:pt x="281673" y="7620"/>
                </a:lnTo>
                <a:lnTo>
                  <a:pt x="277888" y="1689"/>
                </a:lnTo>
                <a:lnTo>
                  <a:pt x="270065" y="0"/>
                </a:lnTo>
                <a:lnTo>
                  <a:pt x="263410" y="4330"/>
                </a:lnTo>
                <a:lnTo>
                  <a:pt x="239306" y="24091"/>
                </a:lnTo>
                <a:lnTo>
                  <a:pt x="232587" y="24079"/>
                </a:lnTo>
                <a:lnTo>
                  <a:pt x="203454" y="203"/>
                </a:lnTo>
                <a:lnTo>
                  <a:pt x="195478" y="1003"/>
                </a:lnTo>
                <a:lnTo>
                  <a:pt x="190766" y="6819"/>
                </a:lnTo>
                <a:lnTo>
                  <a:pt x="190487" y="7188"/>
                </a:lnTo>
                <a:lnTo>
                  <a:pt x="173634" y="33464"/>
                </a:lnTo>
                <a:lnTo>
                  <a:pt x="167271" y="35547"/>
                </a:lnTo>
                <a:lnTo>
                  <a:pt x="132181" y="21856"/>
                </a:lnTo>
                <a:lnTo>
                  <a:pt x="124853" y="25107"/>
                </a:lnTo>
                <a:lnTo>
                  <a:pt x="122161" y="32080"/>
                </a:lnTo>
                <a:lnTo>
                  <a:pt x="122008" y="32537"/>
                </a:lnTo>
                <a:lnTo>
                  <a:pt x="114071" y="62750"/>
                </a:lnTo>
                <a:lnTo>
                  <a:pt x="108661" y="66700"/>
                </a:lnTo>
                <a:lnTo>
                  <a:pt x="71081" y="64579"/>
                </a:lnTo>
                <a:lnTo>
                  <a:pt x="65112" y="69938"/>
                </a:lnTo>
                <a:lnTo>
                  <a:pt x="64693" y="77419"/>
                </a:lnTo>
                <a:lnTo>
                  <a:pt x="64693" y="77889"/>
                </a:lnTo>
                <a:lnTo>
                  <a:pt x="66446" y="109093"/>
                </a:lnTo>
                <a:lnTo>
                  <a:pt x="62509" y="114515"/>
                </a:lnTo>
                <a:lnTo>
                  <a:pt x="26111" y="124155"/>
                </a:lnTo>
                <a:lnTo>
                  <a:pt x="22085" y="131102"/>
                </a:lnTo>
                <a:lnTo>
                  <a:pt x="23990" y="138341"/>
                </a:lnTo>
                <a:lnTo>
                  <a:pt x="24307" y="139242"/>
                </a:lnTo>
                <a:lnTo>
                  <a:pt x="35407" y="167932"/>
                </a:lnTo>
                <a:lnTo>
                  <a:pt x="33337" y="174307"/>
                </a:lnTo>
                <a:lnTo>
                  <a:pt x="1689" y="194767"/>
                </a:lnTo>
                <a:lnTo>
                  <a:pt x="0" y="202615"/>
                </a:lnTo>
                <a:lnTo>
                  <a:pt x="4025" y="208927"/>
                </a:lnTo>
                <a:lnTo>
                  <a:pt x="4305" y="209308"/>
                </a:lnTo>
                <a:lnTo>
                  <a:pt x="24003" y="233514"/>
                </a:lnTo>
                <a:lnTo>
                  <a:pt x="24003" y="240233"/>
                </a:lnTo>
                <a:lnTo>
                  <a:pt x="190" y="269506"/>
                </a:lnTo>
                <a:lnTo>
                  <a:pt x="990" y="277507"/>
                </a:lnTo>
                <a:lnTo>
                  <a:pt x="6781" y="282232"/>
                </a:lnTo>
                <a:lnTo>
                  <a:pt x="7162" y="282524"/>
                </a:lnTo>
                <a:lnTo>
                  <a:pt x="33337" y="299440"/>
                </a:lnTo>
                <a:lnTo>
                  <a:pt x="35407" y="305816"/>
                </a:lnTo>
                <a:lnTo>
                  <a:pt x="21780" y="341045"/>
                </a:lnTo>
                <a:lnTo>
                  <a:pt x="25006" y="348411"/>
                </a:lnTo>
                <a:lnTo>
                  <a:pt x="31953" y="351116"/>
                </a:lnTo>
                <a:lnTo>
                  <a:pt x="32410" y="351269"/>
                </a:lnTo>
                <a:lnTo>
                  <a:pt x="62509" y="359232"/>
                </a:lnTo>
                <a:lnTo>
                  <a:pt x="66446" y="364667"/>
                </a:lnTo>
                <a:lnTo>
                  <a:pt x="64325" y="402399"/>
                </a:lnTo>
                <a:lnTo>
                  <a:pt x="69672" y="408393"/>
                </a:lnTo>
                <a:lnTo>
                  <a:pt x="77114" y="408800"/>
                </a:lnTo>
                <a:lnTo>
                  <a:pt x="77584" y="408800"/>
                </a:lnTo>
                <a:lnTo>
                  <a:pt x="108661" y="407060"/>
                </a:lnTo>
                <a:lnTo>
                  <a:pt x="114071" y="410997"/>
                </a:lnTo>
                <a:lnTo>
                  <a:pt x="123672" y="447535"/>
                </a:lnTo>
                <a:lnTo>
                  <a:pt x="130594" y="451586"/>
                </a:lnTo>
                <a:lnTo>
                  <a:pt x="137833" y="449656"/>
                </a:lnTo>
                <a:lnTo>
                  <a:pt x="138252" y="449529"/>
                </a:lnTo>
                <a:lnTo>
                  <a:pt x="167271" y="438213"/>
                </a:lnTo>
                <a:lnTo>
                  <a:pt x="173634" y="440283"/>
                </a:lnTo>
                <a:lnTo>
                  <a:pt x="194005" y="472059"/>
                </a:lnTo>
                <a:lnTo>
                  <a:pt x="201828" y="473760"/>
                </a:lnTo>
                <a:lnTo>
                  <a:pt x="208102" y="469709"/>
                </a:lnTo>
                <a:lnTo>
                  <a:pt x="208495" y="469417"/>
                </a:lnTo>
                <a:lnTo>
                  <a:pt x="232600" y="449656"/>
                </a:lnTo>
                <a:lnTo>
                  <a:pt x="239293" y="449656"/>
                </a:lnTo>
                <a:lnTo>
                  <a:pt x="268452" y="473557"/>
                </a:lnTo>
                <a:lnTo>
                  <a:pt x="276415" y="472757"/>
                </a:lnTo>
                <a:lnTo>
                  <a:pt x="281127" y="466953"/>
                </a:lnTo>
                <a:lnTo>
                  <a:pt x="281419" y="466559"/>
                </a:lnTo>
                <a:lnTo>
                  <a:pt x="292252" y="449656"/>
                </a:lnTo>
                <a:lnTo>
                  <a:pt x="298272" y="440283"/>
                </a:lnTo>
                <a:lnTo>
                  <a:pt x="304622" y="438213"/>
                </a:lnTo>
                <a:lnTo>
                  <a:pt x="339712" y="451891"/>
                </a:lnTo>
                <a:lnTo>
                  <a:pt x="347040" y="448652"/>
                </a:lnTo>
                <a:lnTo>
                  <a:pt x="349745" y="441667"/>
                </a:lnTo>
                <a:lnTo>
                  <a:pt x="349885" y="441223"/>
                </a:lnTo>
                <a:lnTo>
                  <a:pt x="350672" y="438213"/>
                </a:lnTo>
                <a:lnTo>
                  <a:pt x="357822" y="410997"/>
                </a:lnTo>
                <a:lnTo>
                  <a:pt x="363232" y="407060"/>
                </a:lnTo>
                <a:lnTo>
                  <a:pt x="400812" y="409168"/>
                </a:lnTo>
                <a:lnTo>
                  <a:pt x="403174" y="407060"/>
                </a:lnTo>
                <a:lnTo>
                  <a:pt x="406781" y="403821"/>
                </a:lnTo>
                <a:lnTo>
                  <a:pt x="406895" y="401929"/>
                </a:lnTo>
                <a:lnTo>
                  <a:pt x="407200" y="396341"/>
                </a:lnTo>
                <a:lnTo>
                  <a:pt x="407200" y="395871"/>
                </a:lnTo>
                <a:lnTo>
                  <a:pt x="405447" y="364667"/>
                </a:lnTo>
                <a:lnTo>
                  <a:pt x="409384" y="359232"/>
                </a:lnTo>
                <a:lnTo>
                  <a:pt x="445782" y="349592"/>
                </a:lnTo>
                <a:lnTo>
                  <a:pt x="449808" y="342646"/>
                </a:lnTo>
                <a:lnTo>
                  <a:pt x="447903" y="335407"/>
                </a:lnTo>
                <a:lnTo>
                  <a:pt x="447763" y="334949"/>
                </a:lnTo>
                <a:lnTo>
                  <a:pt x="436499" y="305816"/>
                </a:lnTo>
                <a:lnTo>
                  <a:pt x="438556" y="299440"/>
                </a:lnTo>
                <a:lnTo>
                  <a:pt x="470192" y="278980"/>
                </a:lnTo>
                <a:lnTo>
                  <a:pt x="471881" y="2711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972681" y="2392171"/>
            <a:ext cx="19462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Terbit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SE-39/PJ/2015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6323076" y="2718816"/>
            <a:ext cx="5405755" cy="1953895"/>
            <a:chOff x="6323076" y="2718816"/>
            <a:chExt cx="5405755" cy="1953895"/>
          </a:xfrm>
        </p:grpSpPr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68796" y="2743200"/>
              <a:ext cx="5359908" cy="185623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23076" y="2718816"/>
              <a:ext cx="5119116" cy="1953768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6394703" y="2769107"/>
            <a:ext cx="5257800" cy="175450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1114" rIns="0" bIns="0" rtlCol="0">
            <a:spAutoFit/>
          </a:bodyPr>
          <a:lstStyle/>
          <a:p>
            <a:pPr marL="92710" marR="467359" lvl="0" indent="0" algn="l" defTabSz="914400" rtl="0" eaLnBrk="1" fontAlgn="auto" latinLnBrk="0" hangingPunct="1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SP2DK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adalah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surat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diterbitkan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oleh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Kepala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Kantor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Pelayanan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untuk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meminta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penjelasan </a:t>
            </a:r>
            <a:r>
              <a:rPr kumimoji="0" sz="1800" b="0" i="0" u="none" strike="noStrike" kern="1200" cap="none" spc="-3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atas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dan/atau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keterangan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kepada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 </a:t>
            </a:r>
            <a:r>
              <a:rPr kumimoji="0" sz="1800" b="0" i="0" u="none" strike="noStrike" kern="1200" cap="none" spc="-3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terhadap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dugaan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belum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dipenuhinya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kewajiban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perpajakan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sesuai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dengan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ketentuan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peraturan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perundang-undangan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bidang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perpajakan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387596" y="4802136"/>
            <a:ext cx="7679690" cy="1419225"/>
            <a:chOff x="4387596" y="4802136"/>
            <a:chExt cx="7679690" cy="1419225"/>
          </a:xfrm>
        </p:grpSpPr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86656" y="4853940"/>
              <a:ext cx="7580376" cy="130302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87596" y="4802136"/>
              <a:ext cx="7563611" cy="14188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512564" y="4879848"/>
              <a:ext cx="7478395" cy="1201420"/>
            </a:xfrm>
            <a:custGeom>
              <a:avLst/>
              <a:gdLst/>
              <a:ahLst/>
              <a:cxnLst/>
              <a:rect l="l" t="t" r="r" b="b"/>
              <a:pathLst>
                <a:path w="7478395" h="1201420">
                  <a:moveTo>
                    <a:pt x="7478268" y="0"/>
                  </a:moveTo>
                  <a:lnTo>
                    <a:pt x="0" y="0"/>
                  </a:lnTo>
                  <a:lnTo>
                    <a:pt x="0" y="1200911"/>
                  </a:lnTo>
                  <a:lnTo>
                    <a:pt x="7478268" y="1200911"/>
                  </a:lnTo>
                  <a:lnTo>
                    <a:pt x="7478268" y="0"/>
                  </a:lnTo>
                  <a:close/>
                </a:path>
              </a:pathLst>
            </a:custGeom>
            <a:solidFill>
              <a:srgbClr val="C5DFB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13504" y="4826508"/>
              <a:ext cx="959358" cy="677418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4608474" y="4922366"/>
            <a:ext cx="7130415" cy="113093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Visit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adalah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kegiatan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 dilakukan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oleh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Account Representative,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Petugas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Seksi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Ekstensifikasi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Penyuluhan, atau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tim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visit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untuk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mendatangi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tempat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tinggal,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tempat </a:t>
            </a:r>
            <a:r>
              <a:rPr kumimoji="0" sz="1600" b="0" i="0" u="none" strike="noStrike" kern="1200" cap="none" spc="-3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kedudukan,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tempat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kegiatan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usaha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dan/atau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pekerjaan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bebas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Pajak,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dan/atau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tempat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lain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dianggap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perlu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memiliki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kaitan dengan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4563318" y="4188111"/>
            <a:ext cx="970280" cy="745490"/>
            <a:chOff x="4563318" y="4188111"/>
            <a:chExt cx="970280" cy="745490"/>
          </a:xfrm>
        </p:grpSpPr>
        <p:sp>
          <p:nvSpPr>
            <p:cNvPr id="37" name="object 37"/>
            <p:cNvSpPr/>
            <p:nvPr/>
          </p:nvSpPr>
          <p:spPr>
            <a:xfrm>
              <a:off x="4865557" y="4504524"/>
              <a:ext cx="296545" cy="288290"/>
            </a:xfrm>
            <a:custGeom>
              <a:avLst/>
              <a:gdLst/>
              <a:ahLst/>
              <a:cxnLst/>
              <a:rect l="l" t="t" r="r" b="b"/>
              <a:pathLst>
                <a:path w="296545" h="288289">
                  <a:moveTo>
                    <a:pt x="148214" y="0"/>
                  </a:moveTo>
                  <a:lnTo>
                    <a:pt x="0" y="141011"/>
                  </a:lnTo>
                  <a:lnTo>
                    <a:pt x="0" y="288122"/>
                  </a:lnTo>
                  <a:lnTo>
                    <a:pt x="118571" y="288122"/>
                  </a:lnTo>
                  <a:lnTo>
                    <a:pt x="118571" y="164437"/>
                  </a:lnTo>
                  <a:lnTo>
                    <a:pt x="177857" y="164437"/>
                  </a:lnTo>
                  <a:lnTo>
                    <a:pt x="177857" y="288122"/>
                  </a:lnTo>
                  <a:lnTo>
                    <a:pt x="296429" y="288122"/>
                  </a:lnTo>
                  <a:lnTo>
                    <a:pt x="296429" y="141002"/>
                  </a:lnTo>
                  <a:lnTo>
                    <a:pt x="14821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28352" y="4188111"/>
              <a:ext cx="105008" cy="10472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4563313" y="4198924"/>
              <a:ext cx="913765" cy="734060"/>
            </a:xfrm>
            <a:custGeom>
              <a:avLst/>
              <a:gdLst/>
              <a:ahLst/>
              <a:cxnLst/>
              <a:rect l="l" t="t" r="r" b="b"/>
              <a:pathLst>
                <a:path w="913764" h="734060">
                  <a:moveTo>
                    <a:pt x="765327" y="303936"/>
                  </a:moveTo>
                  <a:lnTo>
                    <a:pt x="700646" y="368706"/>
                  </a:lnTo>
                  <a:lnTo>
                    <a:pt x="700646" y="669290"/>
                  </a:lnTo>
                  <a:lnTo>
                    <a:pt x="86233" y="669290"/>
                  </a:lnTo>
                  <a:lnTo>
                    <a:pt x="77838" y="667600"/>
                  </a:lnTo>
                  <a:lnTo>
                    <a:pt x="70993" y="662978"/>
                  </a:lnTo>
                  <a:lnTo>
                    <a:pt x="66370" y="656107"/>
                  </a:lnTo>
                  <a:lnTo>
                    <a:pt x="64668" y="647700"/>
                  </a:lnTo>
                  <a:lnTo>
                    <a:pt x="66370" y="639305"/>
                  </a:lnTo>
                  <a:lnTo>
                    <a:pt x="70993" y="632434"/>
                  </a:lnTo>
                  <a:lnTo>
                    <a:pt x="77838" y="627811"/>
                  </a:lnTo>
                  <a:lnTo>
                    <a:pt x="86233" y="626110"/>
                  </a:lnTo>
                  <a:lnTo>
                    <a:pt x="194017" y="626110"/>
                  </a:lnTo>
                  <a:lnTo>
                    <a:pt x="194017" y="564083"/>
                  </a:lnTo>
                  <a:lnTo>
                    <a:pt x="194017" y="172720"/>
                  </a:lnTo>
                  <a:lnTo>
                    <a:pt x="677735" y="172720"/>
                  </a:lnTo>
                  <a:lnTo>
                    <a:pt x="742289" y="107950"/>
                  </a:lnTo>
                  <a:lnTo>
                    <a:pt x="194017" y="107950"/>
                  </a:lnTo>
                  <a:lnTo>
                    <a:pt x="194017" y="64770"/>
                  </a:lnTo>
                  <a:lnTo>
                    <a:pt x="194017" y="0"/>
                  </a:lnTo>
                  <a:lnTo>
                    <a:pt x="129349" y="0"/>
                  </a:lnTo>
                  <a:lnTo>
                    <a:pt x="129349" y="64770"/>
                  </a:lnTo>
                  <a:lnTo>
                    <a:pt x="129349" y="561340"/>
                  </a:lnTo>
                  <a:lnTo>
                    <a:pt x="78968" y="561340"/>
                  </a:lnTo>
                  <a:lnTo>
                    <a:pt x="71716" y="562267"/>
                  </a:lnTo>
                  <a:lnTo>
                    <a:pt x="64668" y="564083"/>
                  </a:lnTo>
                  <a:lnTo>
                    <a:pt x="64668" y="86360"/>
                  </a:lnTo>
                  <a:lnTo>
                    <a:pt x="66370" y="77952"/>
                  </a:lnTo>
                  <a:lnTo>
                    <a:pt x="70993" y="71094"/>
                  </a:lnTo>
                  <a:lnTo>
                    <a:pt x="77838" y="66459"/>
                  </a:lnTo>
                  <a:lnTo>
                    <a:pt x="86233" y="64770"/>
                  </a:lnTo>
                  <a:lnTo>
                    <a:pt x="129349" y="64770"/>
                  </a:lnTo>
                  <a:lnTo>
                    <a:pt x="129349" y="0"/>
                  </a:lnTo>
                  <a:lnTo>
                    <a:pt x="86233" y="0"/>
                  </a:lnTo>
                  <a:lnTo>
                    <a:pt x="52679" y="6807"/>
                  </a:lnTo>
                  <a:lnTo>
                    <a:pt x="25285" y="25323"/>
                  </a:lnTo>
                  <a:lnTo>
                    <a:pt x="6807" y="52755"/>
                  </a:lnTo>
                  <a:lnTo>
                    <a:pt x="0" y="86360"/>
                  </a:lnTo>
                  <a:lnTo>
                    <a:pt x="0" y="647700"/>
                  </a:lnTo>
                  <a:lnTo>
                    <a:pt x="6807" y="681304"/>
                  </a:lnTo>
                  <a:lnTo>
                    <a:pt x="25285" y="708748"/>
                  </a:lnTo>
                  <a:lnTo>
                    <a:pt x="52679" y="727252"/>
                  </a:lnTo>
                  <a:lnTo>
                    <a:pt x="86233" y="734060"/>
                  </a:lnTo>
                  <a:lnTo>
                    <a:pt x="765327" y="734060"/>
                  </a:lnTo>
                  <a:lnTo>
                    <a:pt x="765327" y="669290"/>
                  </a:lnTo>
                  <a:lnTo>
                    <a:pt x="765327" y="303936"/>
                  </a:lnTo>
                  <a:close/>
                </a:path>
                <a:path w="913764" h="734060">
                  <a:moveTo>
                    <a:pt x="913536" y="109715"/>
                  </a:moveTo>
                  <a:lnTo>
                    <a:pt x="849757" y="45897"/>
                  </a:lnTo>
                  <a:lnTo>
                    <a:pt x="663397" y="232930"/>
                  </a:lnTo>
                  <a:lnTo>
                    <a:pt x="663397" y="321691"/>
                  </a:lnTo>
                  <a:lnTo>
                    <a:pt x="661733" y="331012"/>
                  </a:lnTo>
                  <a:lnTo>
                    <a:pt x="656450" y="339255"/>
                  </a:lnTo>
                  <a:lnTo>
                    <a:pt x="655955" y="339750"/>
                  </a:lnTo>
                  <a:lnTo>
                    <a:pt x="613587" y="353720"/>
                  </a:lnTo>
                  <a:lnTo>
                    <a:pt x="606120" y="346240"/>
                  </a:lnTo>
                  <a:lnTo>
                    <a:pt x="620052" y="303847"/>
                  </a:lnTo>
                  <a:lnTo>
                    <a:pt x="628535" y="298500"/>
                  </a:lnTo>
                  <a:lnTo>
                    <a:pt x="638086" y="296811"/>
                  </a:lnTo>
                  <a:lnTo>
                    <a:pt x="647573" y="298767"/>
                  </a:lnTo>
                  <a:lnTo>
                    <a:pt x="655904" y="304342"/>
                  </a:lnTo>
                  <a:lnTo>
                    <a:pt x="661441" y="312432"/>
                  </a:lnTo>
                  <a:lnTo>
                    <a:pt x="663397" y="321691"/>
                  </a:lnTo>
                  <a:lnTo>
                    <a:pt x="663397" y="232930"/>
                  </a:lnTo>
                  <a:lnTo>
                    <a:pt x="602665" y="293878"/>
                  </a:lnTo>
                  <a:lnTo>
                    <a:pt x="581101" y="359016"/>
                  </a:lnTo>
                  <a:lnTo>
                    <a:pt x="493623" y="275374"/>
                  </a:lnTo>
                  <a:lnTo>
                    <a:pt x="450926" y="234543"/>
                  </a:lnTo>
                  <a:lnTo>
                    <a:pt x="248373" y="427482"/>
                  </a:lnTo>
                  <a:lnTo>
                    <a:pt x="270802" y="446684"/>
                  </a:lnTo>
                  <a:lnTo>
                    <a:pt x="450900" y="275374"/>
                  </a:lnTo>
                  <a:lnTo>
                    <a:pt x="570814" y="389102"/>
                  </a:lnTo>
                  <a:lnTo>
                    <a:pt x="579107" y="386054"/>
                  </a:lnTo>
                  <a:lnTo>
                    <a:pt x="660946" y="359016"/>
                  </a:lnTo>
                  <a:lnTo>
                    <a:pt x="666419" y="357212"/>
                  </a:lnTo>
                  <a:lnTo>
                    <a:pt x="669912" y="353720"/>
                  </a:lnTo>
                  <a:lnTo>
                    <a:pt x="726732" y="296811"/>
                  </a:lnTo>
                  <a:lnTo>
                    <a:pt x="913536" y="109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682051FF-2175-48CB-9C38-E0DEC84EE75C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43" name="object 6">
            <a:extLst>
              <a:ext uri="{FF2B5EF4-FFF2-40B4-BE49-F238E27FC236}">
                <a16:creationId xmlns:a16="http://schemas.microsoft.com/office/drawing/2014/main" id="{28A3C182-EEAA-B33A-5A72-668C4BC93C4F}"/>
              </a:ext>
            </a:extLst>
          </p:cNvPr>
          <p:cNvSpPr txBox="1">
            <a:spLocks/>
          </p:cNvSpPr>
          <p:nvPr/>
        </p:nvSpPr>
        <p:spPr>
          <a:xfrm>
            <a:off x="340613" y="150364"/>
            <a:ext cx="4764405" cy="769620"/>
          </a:xfrm>
          <a:prstGeom prst="rect">
            <a:avLst/>
          </a:prstGeom>
          <a:ln w="38100">
            <a:solidFill>
              <a:srgbClr val="006FC0"/>
            </a:solidFill>
          </a:ln>
        </p:spPr>
        <p:txBody>
          <a:bodyPr vert="horz" wrap="square" lIns="0" tIns="9525" rIns="0" bIns="0" rtlCol="0">
            <a:spAutoFit/>
          </a:bodyPr>
          <a:lstStyle>
            <a:lvl1pPr>
              <a:defRPr sz="1800" b="1" i="0">
                <a:solidFill>
                  <a:srgbClr val="006FC0"/>
                </a:solidFill>
                <a:latin typeface="Arial"/>
                <a:ea typeface="+mj-ea"/>
                <a:cs typeface="Arial"/>
              </a:defRPr>
            </a:lvl1pPr>
          </a:lstStyle>
          <a:p>
            <a:pPr marL="112395">
              <a:spcBef>
                <a:spcPts val="75"/>
              </a:spcBef>
            </a:pPr>
            <a:r>
              <a:rPr lang="en-ID" sz="4400" b="0" kern="0" spc="-15">
                <a:solidFill>
                  <a:srgbClr val="000000"/>
                </a:solidFill>
                <a:latin typeface="Calibri"/>
                <a:cs typeface="Calibri"/>
              </a:rPr>
              <a:t>Sejarah </a:t>
            </a:r>
            <a:r>
              <a:rPr lang="en-ID" sz="4400" b="0" kern="0" spc="-10">
                <a:solidFill>
                  <a:srgbClr val="000000"/>
                </a:solidFill>
                <a:latin typeface="Calibri"/>
                <a:cs typeface="Calibri"/>
              </a:rPr>
              <a:t>AR</a:t>
            </a:r>
            <a:r>
              <a:rPr lang="en-ID" sz="4400" b="0" kern="0" spc="-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ID" sz="4400" b="0" kern="0">
                <a:solidFill>
                  <a:srgbClr val="000000"/>
                </a:solidFill>
                <a:latin typeface="Calibri"/>
                <a:cs typeface="Calibri"/>
              </a:rPr>
              <a:t>&amp;</a:t>
            </a:r>
            <a:r>
              <a:rPr lang="en-ID" sz="4400" b="0" kern="0" spc="-1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ID" sz="4400" b="0" kern="0">
                <a:solidFill>
                  <a:srgbClr val="000000"/>
                </a:solidFill>
                <a:latin typeface="Calibri"/>
                <a:cs typeface="Calibri"/>
              </a:rPr>
              <a:t>SP2DK</a:t>
            </a:r>
            <a:endParaRPr lang="en-ID" sz="4400" kern="0" dirty="0">
              <a:latin typeface="Calibri"/>
              <a:cs typeface="Calibri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B1A990B-51BD-DF8F-8AED-64BEF361E2A4}"/>
              </a:ext>
            </a:extLst>
          </p:cNvPr>
          <p:cNvSpPr/>
          <p:nvPr/>
        </p:nvSpPr>
        <p:spPr>
          <a:xfrm>
            <a:off x="0" y="6424396"/>
            <a:ext cx="5598826" cy="260714"/>
          </a:xfrm>
          <a:prstGeom prst="roundRect">
            <a:avLst/>
          </a:prstGeom>
          <a:solidFill>
            <a:srgbClr val="001F5F"/>
          </a:solidFill>
          <a:ln>
            <a:solidFill>
              <a:srgbClr val="001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08538" y="155447"/>
            <a:ext cx="1111250" cy="641985"/>
            <a:chOff x="10908538" y="155447"/>
            <a:chExt cx="1111250" cy="641985"/>
          </a:xfrm>
        </p:grpSpPr>
        <p:sp>
          <p:nvSpPr>
            <p:cNvPr id="3" name="object 3"/>
            <p:cNvSpPr/>
            <p:nvPr/>
          </p:nvSpPr>
          <p:spPr>
            <a:xfrm>
              <a:off x="10914888" y="262127"/>
              <a:ext cx="440690" cy="437515"/>
            </a:xfrm>
            <a:custGeom>
              <a:avLst/>
              <a:gdLst/>
              <a:ahLst/>
              <a:cxnLst/>
              <a:rect l="l" t="t" r="r" b="b"/>
              <a:pathLst>
                <a:path w="440690" h="437515">
                  <a:moveTo>
                    <a:pt x="367537" y="0"/>
                  </a:moveTo>
                  <a:lnTo>
                    <a:pt x="72897" y="0"/>
                  </a:lnTo>
                  <a:lnTo>
                    <a:pt x="44523" y="5728"/>
                  </a:lnTo>
                  <a:lnTo>
                    <a:pt x="21351" y="21351"/>
                  </a:lnTo>
                  <a:lnTo>
                    <a:pt x="5728" y="44523"/>
                  </a:lnTo>
                  <a:lnTo>
                    <a:pt x="0" y="72898"/>
                  </a:lnTo>
                  <a:lnTo>
                    <a:pt x="0" y="364489"/>
                  </a:lnTo>
                  <a:lnTo>
                    <a:pt x="5728" y="392864"/>
                  </a:lnTo>
                  <a:lnTo>
                    <a:pt x="21351" y="416036"/>
                  </a:lnTo>
                  <a:lnTo>
                    <a:pt x="44523" y="431659"/>
                  </a:lnTo>
                  <a:lnTo>
                    <a:pt x="72897" y="437388"/>
                  </a:lnTo>
                  <a:lnTo>
                    <a:pt x="367537" y="437388"/>
                  </a:lnTo>
                  <a:lnTo>
                    <a:pt x="395912" y="431659"/>
                  </a:lnTo>
                  <a:lnTo>
                    <a:pt x="419084" y="416036"/>
                  </a:lnTo>
                  <a:lnTo>
                    <a:pt x="434707" y="392864"/>
                  </a:lnTo>
                  <a:lnTo>
                    <a:pt x="440435" y="364489"/>
                  </a:lnTo>
                  <a:lnTo>
                    <a:pt x="440435" y="72898"/>
                  </a:lnTo>
                  <a:lnTo>
                    <a:pt x="434707" y="44523"/>
                  </a:lnTo>
                  <a:lnTo>
                    <a:pt x="419084" y="21351"/>
                  </a:lnTo>
                  <a:lnTo>
                    <a:pt x="395912" y="5728"/>
                  </a:lnTo>
                  <a:lnTo>
                    <a:pt x="367537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0914888" y="262127"/>
              <a:ext cx="440690" cy="437515"/>
            </a:xfrm>
            <a:custGeom>
              <a:avLst/>
              <a:gdLst/>
              <a:ahLst/>
              <a:cxnLst/>
              <a:rect l="l" t="t" r="r" b="b"/>
              <a:pathLst>
                <a:path w="440690" h="437515">
                  <a:moveTo>
                    <a:pt x="0" y="72898"/>
                  </a:moveTo>
                  <a:lnTo>
                    <a:pt x="5728" y="44523"/>
                  </a:lnTo>
                  <a:lnTo>
                    <a:pt x="21351" y="21351"/>
                  </a:lnTo>
                  <a:lnTo>
                    <a:pt x="44523" y="5728"/>
                  </a:lnTo>
                  <a:lnTo>
                    <a:pt x="72897" y="0"/>
                  </a:lnTo>
                  <a:lnTo>
                    <a:pt x="367537" y="0"/>
                  </a:lnTo>
                  <a:lnTo>
                    <a:pt x="395912" y="5728"/>
                  </a:lnTo>
                  <a:lnTo>
                    <a:pt x="419084" y="21351"/>
                  </a:lnTo>
                  <a:lnTo>
                    <a:pt x="434707" y="44523"/>
                  </a:lnTo>
                  <a:lnTo>
                    <a:pt x="440435" y="72898"/>
                  </a:lnTo>
                  <a:lnTo>
                    <a:pt x="440435" y="364489"/>
                  </a:lnTo>
                  <a:lnTo>
                    <a:pt x="434707" y="392864"/>
                  </a:lnTo>
                  <a:lnTo>
                    <a:pt x="419084" y="416036"/>
                  </a:lnTo>
                  <a:lnTo>
                    <a:pt x="395912" y="431659"/>
                  </a:lnTo>
                  <a:lnTo>
                    <a:pt x="367537" y="437388"/>
                  </a:lnTo>
                  <a:lnTo>
                    <a:pt x="72897" y="437388"/>
                  </a:lnTo>
                  <a:lnTo>
                    <a:pt x="44523" y="431659"/>
                  </a:lnTo>
                  <a:lnTo>
                    <a:pt x="21351" y="416036"/>
                  </a:lnTo>
                  <a:lnTo>
                    <a:pt x="5728" y="392864"/>
                  </a:lnTo>
                  <a:lnTo>
                    <a:pt x="0" y="364489"/>
                  </a:lnTo>
                  <a:lnTo>
                    <a:pt x="0" y="72898"/>
                  </a:lnTo>
                  <a:close/>
                </a:path>
              </a:pathLst>
            </a:custGeom>
            <a:ln w="127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0948161" y="391795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88036" y="0"/>
            <a:ext cx="4959350" cy="1329055"/>
            <a:chOff x="288036" y="0"/>
            <a:chExt cx="4959350" cy="1329055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56" y="138592"/>
              <a:ext cx="4885966" cy="88253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8036" y="0"/>
              <a:ext cx="4959096" cy="132892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51282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351282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0" y="769620"/>
                  </a:moveTo>
                  <a:lnTo>
                    <a:pt x="4764024" y="769620"/>
                  </a:lnTo>
                  <a:lnTo>
                    <a:pt x="4764024" y="0"/>
                  </a:lnTo>
                  <a:lnTo>
                    <a:pt x="0" y="0"/>
                  </a:lnTo>
                  <a:lnTo>
                    <a:pt x="0" y="769620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2420" y="24383"/>
              <a:ext cx="1751838" cy="122910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3039" y="24383"/>
              <a:ext cx="3707129" cy="1229106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654507" y="161925"/>
            <a:ext cx="4157979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FFFF"/>
                </a:solidFill>
                <a:latin typeface="Calibri"/>
                <a:cs typeface="Calibri"/>
              </a:rPr>
              <a:t>Usul</a:t>
            </a:r>
            <a:r>
              <a:rPr sz="4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spc="-15" dirty="0">
                <a:solidFill>
                  <a:srgbClr val="FFFFFF"/>
                </a:solidFill>
                <a:latin typeface="Calibri"/>
                <a:cs typeface="Calibri"/>
              </a:rPr>
              <a:t>Pemeriksaan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0" y="103606"/>
            <a:ext cx="6831076" cy="2819552"/>
            <a:chOff x="0" y="103606"/>
            <a:chExt cx="6831076" cy="2819552"/>
          </a:xfrm>
        </p:grpSpPr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03606"/>
              <a:ext cx="396201" cy="93271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2953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2953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577596" y="1716023"/>
              <a:ext cx="6253480" cy="1207135"/>
            </a:xfrm>
            <a:custGeom>
              <a:avLst/>
              <a:gdLst/>
              <a:ahLst/>
              <a:cxnLst/>
              <a:rect l="l" t="t" r="r" b="b"/>
              <a:pathLst>
                <a:path w="6253480" h="1207135">
                  <a:moveTo>
                    <a:pt x="6132322" y="0"/>
                  </a:moveTo>
                  <a:lnTo>
                    <a:pt x="120700" y="0"/>
                  </a:lnTo>
                  <a:lnTo>
                    <a:pt x="73718" y="9493"/>
                  </a:lnTo>
                  <a:lnTo>
                    <a:pt x="35352" y="35369"/>
                  </a:lnTo>
                  <a:lnTo>
                    <a:pt x="9485" y="73723"/>
                  </a:lnTo>
                  <a:lnTo>
                    <a:pt x="0" y="120650"/>
                  </a:lnTo>
                  <a:lnTo>
                    <a:pt x="0" y="1086358"/>
                  </a:lnTo>
                  <a:lnTo>
                    <a:pt x="9485" y="1133284"/>
                  </a:lnTo>
                  <a:lnTo>
                    <a:pt x="35352" y="1171638"/>
                  </a:lnTo>
                  <a:lnTo>
                    <a:pt x="73718" y="1197514"/>
                  </a:lnTo>
                  <a:lnTo>
                    <a:pt x="120700" y="1207008"/>
                  </a:lnTo>
                  <a:lnTo>
                    <a:pt x="6132322" y="1207008"/>
                  </a:lnTo>
                  <a:lnTo>
                    <a:pt x="6179248" y="1197514"/>
                  </a:lnTo>
                  <a:lnTo>
                    <a:pt x="6217602" y="1171638"/>
                  </a:lnTo>
                  <a:lnTo>
                    <a:pt x="6243478" y="1133284"/>
                  </a:lnTo>
                  <a:lnTo>
                    <a:pt x="6252972" y="1086358"/>
                  </a:lnTo>
                  <a:lnTo>
                    <a:pt x="6252972" y="120650"/>
                  </a:lnTo>
                  <a:lnTo>
                    <a:pt x="6243478" y="73723"/>
                  </a:lnTo>
                  <a:lnTo>
                    <a:pt x="6217602" y="35369"/>
                  </a:lnTo>
                  <a:lnTo>
                    <a:pt x="6179248" y="9493"/>
                  </a:lnTo>
                  <a:lnTo>
                    <a:pt x="6132322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577596" y="1716023"/>
              <a:ext cx="6253480" cy="1207135"/>
            </a:xfrm>
            <a:custGeom>
              <a:avLst/>
              <a:gdLst/>
              <a:ahLst/>
              <a:cxnLst/>
              <a:rect l="l" t="t" r="r" b="b"/>
              <a:pathLst>
                <a:path w="6253480" h="1207135">
                  <a:moveTo>
                    <a:pt x="0" y="120650"/>
                  </a:moveTo>
                  <a:lnTo>
                    <a:pt x="9485" y="73723"/>
                  </a:lnTo>
                  <a:lnTo>
                    <a:pt x="35352" y="35369"/>
                  </a:lnTo>
                  <a:lnTo>
                    <a:pt x="73718" y="9493"/>
                  </a:lnTo>
                  <a:lnTo>
                    <a:pt x="120700" y="0"/>
                  </a:lnTo>
                  <a:lnTo>
                    <a:pt x="6132322" y="0"/>
                  </a:lnTo>
                  <a:lnTo>
                    <a:pt x="6179248" y="9493"/>
                  </a:lnTo>
                  <a:lnTo>
                    <a:pt x="6217602" y="35369"/>
                  </a:lnTo>
                  <a:lnTo>
                    <a:pt x="6243478" y="73723"/>
                  </a:lnTo>
                  <a:lnTo>
                    <a:pt x="6252972" y="120650"/>
                  </a:lnTo>
                  <a:lnTo>
                    <a:pt x="6252972" y="1086358"/>
                  </a:lnTo>
                  <a:lnTo>
                    <a:pt x="6243478" y="1133284"/>
                  </a:lnTo>
                  <a:lnTo>
                    <a:pt x="6217602" y="1171638"/>
                  </a:lnTo>
                  <a:lnTo>
                    <a:pt x="6179248" y="1197514"/>
                  </a:lnTo>
                  <a:lnTo>
                    <a:pt x="6132322" y="1207008"/>
                  </a:lnTo>
                  <a:lnTo>
                    <a:pt x="120700" y="1207008"/>
                  </a:lnTo>
                  <a:lnTo>
                    <a:pt x="73718" y="1197514"/>
                  </a:lnTo>
                  <a:lnTo>
                    <a:pt x="35352" y="1171638"/>
                  </a:lnTo>
                  <a:lnTo>
                    <a:pt x="9485" y="1133284"/>
                  </a:lnTo>
                  <a:lnTo>
                    <a:pt x="0" y="1086358"/>
                  </a:lnTo>
                  <a:lnTo>
                    <a:pt x="0" y="12065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65722" y="1101088"/>
            <a:ext cx="4719320" cy="1635125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KOMITE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KEPATUHAN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(SE-05/PJ/2022)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04800" marR="170815" lvl="0" indent="0" algn="l" defTabSz="914400" rtl="0" eaLnBrk="1" fontAlgn="auto" latinLnBrk="0" hangingPunct="1">
              <a:lnSpc>
                <a:spcPts val="3520"/>
              </a:lnSpc>
              <a:spcBef>
                <a:spcPts val="17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Komite</a:t>
            </a:r>
            <a:r>
              <a:rPr kumimoji="0" sz="32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Kepatuhan</a:t>
            </a:r>
            <a:r>
              <a:rPr kumimoji="0" sz="32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Kantor </a:t>
            </a:r>
            <a:r>
              <a:rPr kumimoji="0" sz="3200" b="0" i="0" u="none" strike="noStrike" kern="1200" cap="none" spc="-7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Pusat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129284" y="3125723"/>
            <a:ext cx="6806565" cy="2616835"/>
          </a:xfrm>
          <a:custGeom>
            <a:avLst/>
            <a:gdLst/>
            <a:ahLst/>
            <a:cxnLst/>
            <a:rect l="l" t="t" r="r" b="b"/>
            <a:pathLst>
              <a:path w="6806565" h="2616835">
                <a:moveTo>
                  <a:pt x="6252972" y="120650"/>
                </a:moveTo>
                <a:lnTo>
                  <a:pt x="6243472" y="73723"/>
                </a:lnTo>
                <a:lnTo>
                  <a:pt x="6217602" y="35382"/>
                </a:lnTo>
                <a:lnTo>
                  <a:pt x="6179248" y="9499"/>
                </a:lnTo>
                <a:lnTo>
                  <a:pt x="6132322" y="0"/>
                </a:lnTo>
                <a:lnTo>
                  <a:pt x="120700" y="0"/>
                </a:lnTo>
                <a:lnTo>
                  <a:pt x="73710" y="9499"/>
                </a:lnTo>
                <a:lnTo>
                  <a:pt x="35344" y="35382"/>
                </a:lnTo>
                <a:lnTo>
                  <a:pt x="9474" y="73723"/>
                </a:lnTo>
                <a:lnTo>
                  <a:pt x="0" y="120650"/>
                </a:lnTo>
                <a:lnTo>
                  <a:pt x="0" y="1086358"/>
                </a:lnTo>
                <a:lnTo>
                  <a:pt x="9474" y="1133284"/>
                </a:lnTo>
                <a:lnTo>
                  <a:pt x="35344" y="1171638"/>
                </a:lnTo>
                <a:lnTo>
                  <a:pt x="73710" y="1197521"/>
                </a:lnTo>
                <a:lnTo>
                  <a:pt x="120700" y="1207008"/>
                </a:lnTo>
                <a:lnTo>
                  <a:pt x="6132322" y="1207008"/>
                </a:lnTo>
                <a:lnTo>
                  <a:pt x="6179248" y="1197521"/>
                </a:lnTo>
                <a:lnTo>
                  <a:pt x="6217602" y="1171638"/>
                </a:lnTo>
                <a:lnTo>
                  <a:pt x="6243472" y="1133284"/>
                </a:lnTo>
                <a:lnTo>
                  <a:pt x="6252972" y="1086358"/>
                </a:lnTo>
                <a:lnTo>
                  <a:pt x="6252972" y="120650"/>
                </a:lnTo>
                <a:close/>
              </a:path>
              <a:path w="6806565" h="2616835">
                <a:moveTo>
                  <a:pt x="6806184" y="1529080"/>
                </a:moveTo>
                <a:lnTo>
                  <a:pt x="6796684" y="1482013"/>
                </a:lnTo>
                <a:lnTo>
                  <a:pt x="6770776" y="1443583"/>
                </a:lnTo>
                <a:lnTo>
                  <a:pt x="6732346" y="1417675"/>
                </a:lnTo>
                <a:lnTo>
                  <a:pt x="6685280" y="1408176"/>
                </a:lnTo>
                <a:lnTo>
                  <a:pt x="672592" y="1408176"/>
                </a:lnTo>
                <a:lnTo>
                  <a:pt x="625513" y="1417675"/>
                </a:lnTo>
                <a:lnTo>
                  <a:pt x="587082" y="1443583"/>
                </a:lnTo>
                <a:lnTo>
                  <a:pt x="561174" y="1482013"/>
                </a:lnTo>
                <a:lnTo>
                  <a:pt x="551688" y="1529080"/>
                </a:lnTo>
                <a:lnTo>
                  <a:pt x="551688" y="2495854"/>
                </a:lnTo>
                <a:lnTo>
                  <a:pt x="561174" y="2542895"/>
                </a:lnTo>
                <a:lnTo>
                  <a:pt x="587082" y="2581313"/>
                </a:lnTo>
                <a:lnTo>
                  <a:pt x="625513" y="2607221"/>
                </a:lnTo>
                <a:lnTo>
                  <a:pt x="672592" y="2616708"/>
                </a:lnTo>
                <a:lnTo>
                  <a:pt x="6685280" y="2616720"/>
                </a:lnTo>
                <a:lnTo>
                  <a:pt x="6732346" y="2607233"/>
                </a:lnTo>
                <a:lnTo>
                  <a:pt x="6770776" y="2581325"/>
                </a:lnTo>
                <a:lnTo>
                  <a:pt x="6796684" y="2542908"/>
                </a:lnTo>
                <a:lnTo>
                  <a:pt x="6806184" y="2495854"/>
                </a:lnTo>
                <a:lnTo>
                  <a:pt x="6806184" y="152908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74444" y="3423920"/>
            <a:ext cx="4346575" cy="19234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99695" lvl="0" indent="0" algn="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Komite</a:t>
            </a:r>
            <a:r>
              <a:rPr kumimoji="0" sz="32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Kepatuhan</a:t>
            </a:r>
            <a:r>
              <a:rPr kumimoji="0" sz="32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Kanwil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Komite</a:t>
            </a:r>
            <a:r>
              <a:rPr kumimoji="0" sz="32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Kepatuhan</a:t>
            </a:r>
            <a:r>
              <a:rPr kumimoji="0" sz="3200" b="0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KPP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039358" y="1371849"/>
            <a:ext cx="5736590" cy="5062855"/>
            <a:chOff x="6039358" y="1386839"/>
            <a:chExt cx="5736590" cy="5062855"/>
          </a:xfrm>
        </p:grpSpPr>
        <p:sp>
          <p:nvSpPr>
            <p:cNvPr id="35" name="object 35"/>
            <p:cNvSpPr/>
            <p:nvPr/>
          </p:nvSpPr>
          <p:spPr>
            <a:xfrm>
              <a:off x="6045708" y="2631947"/>
              <a:ext cx="784860" cy="784860"/>
            </a:xfrm>
            <a:custGeom>
              <a:avLst/>
              <a:gdLst/>
              <a:ahLst/>
              <a:cxnLst/>
              <a:rect l="l" t="t" r="r" b="b"/>
              <a:pathLst>
                <a:path w="784859" h="784860">
                  <a:moveTo>
                    <a:pt x="392429" y="0"/>
                  </a:moveTo>
                  <a:lnTo>
                    <a:pt x="0" y="353187"/>
                  </a:lnTo>
                  <a:lnTo>
                    <a:pt x="176529" y="353187"/>
                  </a:lnTo>
                  <a:lnTo>
                    <a:pt x="176529" y="784860"/>
                  </a:lnTo>
                  <a:lnTo>
                    <a:pt x="608202" y="784860"/>
                  </a:lnTo>
                  <a:lnTo>
                    <a:pt x="608202" y="353187"/>
                  </a:lnTo>
                  <a:lnTo>
                    <a:pt x="784860" y="353187"/>
                  </a:lnTo>
                  <a:lnTo>
                    <a:pt x="392429" y="0"/>
                  </a:lnTo>
                  <a:close/>
                </a:path>
              </a:pathLst>
            </a:custGeom>
            <a:solidFill>
              <a:srgbClr val="CFD4EA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6045708" y="2631947"/>
              <a:ext cx="784860" cy="784860"/>
            </a:xfrm>
            <a:custGeom>
              <a:avLst/>
              <a:gdLst/>
              <a:ahLst/>
              <a:cxnLst/>
              <a:rect l="l" t="t" r="r" b="b"/>
              <a:pathLst>
                <a:path w="784859" h="784860">
                  <a:moveTo>
                    <a:pt x="784860" y="353187"/>
                  </a:moveTo>
                  <a:lnTo>
                    <a:pt x="608202" y="353187"/>
                  </a:lnTo>
                  <a:lnTo>
                    <a:pt x="608202" y="784860"/>
                  </a:lnTo>
                  <a:lnTo>
                    <a:pt x="176529" y="784860"/>
                  </a:lnTo>
                  <a:lnTo>
                    <a:pt x="176529" y="353187"/>
                  </a:lnTo>
                  <a:lnTo>
                    <a:pt x="0" y="353187"/>
                  </a:lnTo>
                  <a:lnTo>
                    <a:pt x="392429" y="0"/>
                  </a:lnTo>
                  <a:lnTo>
                    <a:pt x="784860" y="353187"/>
                  </a:lnTo>
                  <a:close/>
                </a:path>
              </a:pathLst>
            </a:custGeom>
            <a:ln w="12700">
              <a:solidFill>
                <a:srgbClr val="CFD4E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6600190" y="4033519"/>
              <a:ext cx="784225" cy="795020"/>
            </a:xfrm>
            <a:custGeom>
              <a:avLst/>
              <a:gdLst/>
              <a:ahLst/>
              <a:cxnLst/>
              <a:rect l="l" t="t" r="r" b="b"/>
              <a:pathLst>
                <a:path w="784225" h="795020">
                  <a:moveTo>
                    <a:pt x="409320" y="0"/>
                  </a:moveTo>
                  <a:lnTo>
                    <a:pt x="0" y="333882"/>
                  </a:lnTo>
                  <a:lnTo>
                    <a:pt x="176529" y="342391"/>
                  </a:lnTo>
                  <a:lnTo>
                    <a:pt x="155448" y="773810"/>
                  </a:lnTo>
                  <a:lnTo>
                    <a:pt x="586866" y="794765"/>
                  </a:lnTo>
                  <a:lnTo>
                    <a:pt x="607821" y="363473"/>
                  </a:lnTo>
                  <a:lnTo>
                    <a:pt x="784225" y="371982"/>
                  </a:lnTo>
                  <a:lnTo>
                    <a:pt x="409320" y="0"/>
                  </a:lnTo>
                  <a:close/>
                </a:path>
              </a:pathLst>
            </a:custGeom>
            <a:solidFill>
              <a:srgbClr val="CFD4EA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6600190" y="4033519"/>
              <a:ext cx="784225" cy="795020"/>
            </a:xfrm>
            <a:custGeom>
              <a:avLst/>
              <a:gdLst/>
              <a:ahLst/>
              <a:cxnLst/>
              <a:rect l="l" t="t" r="r" b="b"/>
              <a:pathLst>
                <a:path w="784225" h="795020">
                  <a:moveTo>
                    <a:pt x="784225" y="371982"/>
                  </a:moveTo>
                  <a:lnTo>
                    <a:pt x="607821" y="363473"/>
                  </a:lnTo>
                  <a:lnTo>
                    <a:pt x="586866" y="794765"/>
                  </a:lnTo>
                  <a:lnTo>
                    <a:pt x="155448" y="773810"/>
                  </a:lnTo>
                  <a:lnTo>
                    <a:pt x="176529" y="342391"/>
                  </a:lnTo>
                  <a:lnTo>
                    <a:pt x="0" y="333882"/>
                  </a:lnTo>
                  <a:lnTo>
                    <a:pt x="409320" y="0"/>
                  </a:lnTo>
                  <a:lnTo>
                    <a:pt x="784225" y="371982"/>
                  </a:lnTo>
                  <a:close/>
                </a:path>
              </a:pathLst>
            </a:custGeom>
            <a:ln w="12699">
              <a:solidFill>
                <a:srgbClr val="CFD4E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9" name="object 3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96784" y="1412747"/>
              <a:ext cx="3883152" cy="499567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99248" y="1386839"/>
              <a:ext cx="4076700" cy="5062728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7822692" y="1438655"/>
              <a:ext cx="3781425" cy="4893945"/>
            </a:xfrm>
            <a:custGeom>
              <a:avLst/>
              <a:gdLst/>
              <a:ahLst/>
              <a:cxnLst/>
              <a:rect l="l" t="t" r="r" b="b"/>
              <a:pathLst>
                <a:path w="3781425" h="4893945">
                  <a:moveTo>
                    <a:pt x="3781044" y="0"/>
                  </a:moveTo>
                  <a:lnTo>
                    <a:pt x="0" y="0"/>
                  </a:lnTo>
                  <a:lnTo>
                    <a:pt x="0" y="4893564"/>
                  </a:lnTo>
                  <a:lnTo>
                    <a:pt x="3781044" y="4893564"/>
                  </a:lnTo>
                  <a:lnTo>
                    <a:pt x="378104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object 4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25156" y="1933955"/>
              <a:ext cx="1308353" cy="67741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97468" y="1933955"/>
              <a:ext cx="1773174" cy="67741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40696" y="1933955"/>
              <a:ext cx="960881" cy="677418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7822692" y="1438655"/>
            <a:ext cx="3781425" cy="489394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92710" marR="84455" lvl="0" indent="-1905" algn="ct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Komite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Kepatuhan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tingkat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KPP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selanjutnya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disebut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Komite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Kepatuhan</a:t>
            </a:r>
            <a:r>
              <a:rPr kumimoji="0" sz="2400" b="1" i="0" u="none" strike="noStrike" kern="1200" cap="none" spc="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KPP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adalah </a:t>
            </a:r>
            <a:r>
              <a:rPr kumimoji="0" sz="1800" b="0" i="0" u="none" strike="noStrike" kern="1200" cap="none" spc="-3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komite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berfungsi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merencanakan,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memantau,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mengevaluasi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pelaksanaan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peningkatan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kepatuhan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pada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tingkat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KPP,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terdiri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dari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Kepala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KPP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sebagai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ketua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komite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beranggotakan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minimal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Kepala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Seksi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Pemeriksaan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Penilaian,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Penagihan,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Kepala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Seksi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Pengawasan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sampai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dengan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Kepala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Seksi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Penjaminan Kualitas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Kepala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Subbagian Umum dan </a:t>
            </a:r>
            <a:r>
              <a:rPr kumimoji="0" sz="1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Kepatuhan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Internal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dan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Supervisor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Fungsional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Pemeriksa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sesuai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dengan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penugasan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Kepala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KPP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0817C02-B297-468B-AE51-9313F9BD59A4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</p:spTree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48161" y="391795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33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8036" y="0"/>
            <a:ext cx="4959350" cy="1329055"/>
            <a:chOff x="288036" y="0"/>
            <a:chExt cx="4959350" cy="13290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56" y="138592"/>
              <a:ext cx="4885966" cy="88253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8036" y="0"/>
              <a:ext cx="4959096" cy="13289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51282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51282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0" y="769620"/>
                  </a:moveTo>
                  <a:lnTo>
                    <a:pt x="4764024" y="769620"/>
                  </a:lnTo>
                  <a:lnTo>
                    <a:pt x="4764024" y="0"/>
                  </a:lnTo>
                  <a:lnTo>
                    <a:pt x="0" y="0"/>
                  </a:lnTo>
                  <a:lnTo>
                    <a:pt x="0" y="769620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2420" y="24383"/>
              <a:ext cx="1751838" cy="122910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3039" y="24383"/>
              <a:ext cx="3707129" cy="1229106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54507" y="161925"/>
            <a:ext cx="4157979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FFFF"/>
                </a:solidFill>
                <a:latin typeface="Calibri"/>
                <a:cs typeface="Calibri"/>
              </a:rPr>
              <a:t>Usul</a:t>
            </a:r>
            <a:r>
              <a:rPr sz="4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spc="-15" dirty="0">
                <a:solidFill>
                  <a:srgbClr val="FFFFFF"/>
                </a:solidFill>
                <a:latin typeface="Calibri"/>
                <a:cs typeface="Calibri"/>
              </a:rPr>
              <a:t>Pemeriksaan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0366" y="1135334"/>
            <a:ext cx="10022840" cy="2272030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Penyusunan</a:t>
            </a:r>
            <a:r>
              <a:rPr kumimoji="0" sz="24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DPP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(SE-05/PJ/2022)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48640" marR="196850" lvl="0" indent="-342900" algn="just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549275" algn="l"/>
              </a:tabLst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Prioritas Pengawasan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KPP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dituangkan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dalam DPP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berdasarkan Kebijakan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Strategi Pengawasan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Nasional,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Strategi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Pengawasan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Kanwil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DJP,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Rencana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Kegiatan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Pengawasan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KPP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48640" marR="508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54927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KPP menentukan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 berdasarkan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Peta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Risiko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Kepatuhan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CRM Fungsi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Pemeriksaan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 Fungsi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Pengawasan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memiliki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risiko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ketidakpatuhan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tinggi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(kuadran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X3Y3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X3Y2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X2Y3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LHA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hasil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Penelitian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Kepatuhan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Material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Kantor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Pusat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DJP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Kanwil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DJP.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48640" marR="0" lvl="0" indent="-343535" algn="just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549275" algn="l"/>
              </a:tabLst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Komite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Kepatuhan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KPP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dalam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menyusun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DPP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memperhatikan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variabel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lainnya,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antara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lain: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67016" y="3415853"/>
            <a:ext cx="8300084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354965" algn="l"/>
                <a:tab pos="355600" algn="l"/>
              </a:tabLst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DSA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Kantor Pusat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DJP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DSA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Kanwil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DJP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354965" algn="l"/>
                <a:tab pos="355600" algn="l"/>
              </a:tabLst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pemicu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354965" algn="l"/>
                <a:tab pos="355600" algn="l"/>
              </a:tabLst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High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Wealth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Individuals (HWI)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Perusahaan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Grup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354965" algn="l"/>
                <a:tab pos="355600" algn="l"/>
              </a:tabLst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memiliki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risiko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penghindaran</a:t>
            </a:r>
            <a:r>
              <a:rPr kumimoji="0" sz="1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melalui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transaksi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Transfer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Pricing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354965" algn="l"/>
                <a:tab pos="355600" algn="l"/>
              </a:tabLst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Daftar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Sasaran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Analisis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Bersama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(DSAB,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joint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analysis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401764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354965" algn="l"/>
                <a:tab pos="355600" algn="l"/>
              </a:tabLst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Tingkat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Kemampuan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Bayar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Ability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Pay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 </a:t>
            </a:r>
            <a:r>
              <a:rPr kumimoji="0" sz="1800" b="0" i="0" u="none" strike="noStrike" kern="1200" cap="none" spc="-3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g.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395475" y="5115559"/>
            <a:ext cx="6047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memiliki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indikasi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ketidakpatuhan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berulang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738618" y="4538217"/>
            <a:ext cx="3954145" cy="1991360"/>
            <a:chOff x="7738618" y="4538217"/>
            <a:chExt cx="3954145" cy="1991360"/>
          </a:xfrm>
        </p:grpSpPr>
        <p:sp>
          <p:nvSpPr>
            <p:cNvPr id="29" name="object 29"/>
            <p:cNvSpPr/>
            <p:nvPr/>
          </p:nvSpPr>
          <p:spPr>
            <a:xfrm>
              <a:off x="7744968" y="4544567"/>
              <a:ext cx="3941445" cy="1978660"/>
            </a:xfrm>
            <a:custGeom>
              <a:avLst/>
              <a:gdLst/>
              <a:ahLst/>
              <a:cxnLst/>
              <a:rect l="l" t="t" r="r" b="b"/>
              <a:pathLst>
                <a:path w="3941445" h="1978659">
                  <a:moveTo>
                    <a:pt x="1970531" y="0"/>
                  </a:moveTo>
                  <a:lnTo>
                    <a:pt x="1682241" y="261492"/>
                  </a:lnTo>
                  <a:lnTo>
                    <a:pt x="1216405" y="75310"/>
                  </a:lnTo>
                  <a:lnTo>
                    <a:pt x="1149477" y="372236"/>
                  </a:lnTo>
                  <a:lnTo>
                    <a:pt x="577087" y="289686"/>
                  </a:lnTo>
                  <a:lnTo>
                    <a:pt x="741679" y="576960"/>
                  </a:lnTo>
                  <a:lnTo>
                    <a:pt x="149986" y="610615"/>
                  </a:lnTo>
                  <a:lnTo>
                    <a:pt x="521080" y="844295"/>
                  </a:lnTo>
                  <a:lnTo>
                    <a:pt x="0" y="989075"/>
                  </a:lnTo>
                  <a:lnTo>
                    <a:pt x="521080" y="1133792"/>
                  </a:lnTo>
                  <a:lnTo>
                    <a:pt x="149986" y="1367574"/>
                  </a:lnTo>
                  <a:lnTo>
                    <a:pt x="741679" y="1401203"/>
                  </a:lnTo>
                  <a:lnTo>
                    <a:pt x="577087" y="1688464"/>
                  </a:lnTo>
                  <a:lnTo>
                    <a:pt x="1149477" y="1605864"/>
                  </a:lnTo>
                  <a:lnTo>
                    <a:pt x="1216405" y="1902866"/>
                  </a:lnTo>
                  <a:lnTo>
                    <a:pt x="1682241" y="1716633"/>
                  </a:lnTo>
                  <a:lnTo>
                    <a:pt x="1970531" y="1978151"/>
                  </a:lnTo>
                  <a:lnTo>
                    <a:pt x="2258822" y="1716633"/>
                  </a:lnTo>
                  <a:lnTo>
                    <a:pt x="2724657" y="1902866"/>
                  </a:lnTo>
                  <a:lnTo>
                    <a:pt x="2791586" y="1605864"/>
                  </a:lnTo>
                  <a:lnTo>
                    <a:pt x="3363976" y="1688464"/>
                  </a:lnTo>
                  <a:lnTo>
                    <a:pt x="3199383" y="1401203"/>
                  </a:lnTo>
                  <a:lnTo>
                    <a:pt x="3791077" y="1367574"/>
                  </a:lnTo>
                  <a:lnTo>
                    <a:pt x="3419982" y="1133792"/>
                  </a:lnTo>
                  <a:lnTo>
                    <a:pt x="3941063" y="989075"/>
                  </a:lnTo>
                  <a:lnTo>
                    <a:pt x="3419982" y="844295"/>
                  </a:lnTo>
                  <a:lnTo>
                    <a:pt x="3791077" y="610615"/>
                  </a:lnTo>
                  <a:lnTo>
                    <a:pt x="3199383" y="576960"/>
                  </a:lnTo>
                  <a:lnTo>
                    <a:pt x="3363976" y="289686"/>
                  </a:lnTo>
                  <a:lnTo>
                    <a:pt x="2791586" y="372236"/>
                  </a:lnTo>
                  <a:lnTo>
                    <a:pt x="2724657" y="75310"/>
                  </a:lnTo>
                  <a:lnTo>
                    <a:pt x="2258822" y="261492"/>
                  </a:lnTo>
                  <a:lnTo>
                    <a:pt x="1970531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7744968" y="4544567"/>
              <a:ext cx="3941445" cy="1978660"/>
            </a:xfrm>
            <a:custGeom>
              <a:avLst/>
              <a:gdLst/>
              <a:ahLst/>
              <a:cxnLst/>
              <a:rect l="l" t="t" r="r" b="b"/>
              <a:pathLst>
                <a:path w="3941445" h="1978659">
                  <a:moveTo>
                    <a:pt x="0" y="989075"/>
                  </a:moveTo>
                  <a:lnTo>
                    <a:pt x="521080" y="844295"/>
                  </a:lnTo>
                  <a:lnTo>
                    <a:pt x="149986" y="610615"/>
                  </a:lnTo>
                  <a:lnTo>
                    <a:pt x="741679" y="576960"/>
                  </a:lnTo>
                  <a:lnTo>
                    <a:pt x="577087" y="289686"/>
                  </a:lnTo>
                  <a:lnTo>
                    <a:pt x="1149477" y="372236"/>
                  </a:lnTo>
                  <a:lnTo>
                    <a:pt x="1216405" y="75310"/>
                  </a:lnTo>
                  <a:lnTo>
                    <a:pt x="1682241" y="261492"/>
                  </a:lnTo>
                  <a:lnTo>
                    <a:pt x="1970531" y="0"/>
                  </a:lnTo>
                  <a:lnTo>
                    <a:pt x="2258822" y="261492"/>
                  </a:lnTo>
                  <a:lnTo>
                    <a:pt x="2724657" y="75310"/>
                  </a:lnTo>
                  <a:lnTo>
                    <a:pt x="2791586" y="372236"/>
                  </a:lnTo>
                  <a:lnTo>
                    <a:pt x="3363976" y="289686"/>
                  </a:lnTo>
                  <a:lnTo>
                    <a:pt x="3199383" y="576960"/>
                  </a:lnTo>
                  <a:lnTo>
                    <a:pt x="3791077" y="610615"/>
                  </a:lnTo>
                  <a:lnTo>
                    <a:pt x="3419982" y="844295"/>
                  </a:lnTo>
                  <a:lnTo>
                    <a:pt x="3941063" y="989075"/>
                  </a:lnTo>
                  <a:lnTo>
                    <a:pt x="3419982" y="1133792"/>
                  </a:lnTo>
                  <a:lnTo>
                    <a:pt x="3791077" y="1367574"/>
                  </a:lnTo>
                  <a:lnTo>
                    <a:pt x="3199383" y="1401203"/>
                  </a:lnTo>
                  <a:lnTo>
                    <a:pt x="3363976" y="1688464"/>
                  </a:lnTo>
                  <a:lnTo>
                    <a:pt x="2791586" y="1605864"/>
                  </a:lnTo>
                  <a:lnTo>
                    <a:pt x="2724657" y="1902866"/>
                  </a:lnTo>
                  <a:lnTo>
                    <a:pt x="2258822" y="1716633"/>
                  </a:lnTo>
                  <a:lnTo>
                    <a:pt x="1970531" y="1978151"/>
                  </a:lnTo>
                  <a:lnTo>
                    <a:pt x="1682241" y="1716633"/>
                  </a:lnTo>
                  <a:lnTo>
                    <a:pt x="1216405" y="1902866"/>
                  </a:lnTo>
                  <a:lnTo>
                    <a:pt x="1149477" y="1605864"/>
                  </a:lnTo>
                  <a:lnTo>
                    <a:pt x="577087" y="1688464"/>
                  </a:lnTo>
                  <a:lnTo>
                    <a:pt x="741679" y="1401203"/>
                  </a:lnTo>
                  <a:lnTo>
                    <a:pt x="149986" y="1367574"/>
                  </a:lnTo>
                  <a:lnTo>
                    <a:pt x="521080" y="1133792"/>
                  </a:lnTo>
                  <a:lnTo>
                    <a:pt x="0" y="98907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34044" y="5068823"/>
              <a:ext cx="1046226" cy="67741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77172" y="5068823"/>
              <a:ext cx="1340357" cy="67741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81644" y="5434583"/>
              <a:ext cx="2288286" cy="677418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8761221" y="5136896"/>
            <a:ext cx="19119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1524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Nilai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Potensi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24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Target</a:t>
            </a:r>
            <a:r>
              <a:rPr kumimoji="0" sz="24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KPP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8B795A-84CE-4B2A-812F-18557449E280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117E786-1EF1-0A46-F084-9785B0F7FA06}"/>
              </a:ext>
            </a:extLst>
          </p:cNvPr>
          <p:cNvSpPr/>
          <p:nvPr/>
        </p:nvSpPr>
        <p:spPr>
          <a:xfrm>
            <a:off x="0" y="6424396"/>
            <a:ext cx="5598826" cy="260714"/>
          </a:xfrm>
          <a:prstGeom prst="roundRect">
            <a:avLst/>
          </a:prstGeom>
          <a:solidFill>
            <a:srgbClr val="001F5F"/>
          </a:solidFill>
          <a:ln>
            <a:solidFill>
              <a:srgbClr val="001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48161" y="391795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34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8036" y="0"/>
            <a:ext cx="4959350" cy="1329055"/>
            <a:chOff x="288036" y="0"/>
            <a:chExt cx="4959350" cy="13290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56" y="138592"/>
              <a:ext cx="4885966" cy="88253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8036" y="0"/>
              <a:ext cx="4959096" cy="13289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51282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51282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0" y="769620"/>
                  </a:moveTo>
                  <a:lnTo>
                    <a:pt x="4764024" y="769620"/>
                  </a:lnTo>
                  <a:lnTo>
                    <a:pt x="4764024" y="0"/>
                  </a:lnTo>
                  <a:lnTo>
                    <a:pt x="0" y="0"/>
                  </a:lnTo>
                  <a:lnTo>
                    <a:pt x="0" y="769620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2420" y="24383"/>
              <a:ext cx="1751838" cy="122910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3039" y="24383"/>
              <a:ext cx="3707129" cy="1229106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54507" y="161925"/>
            <a:ext cx="4157979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FFFF"/>
                </a:solidFill>
                <a:latin typeface="Calibri"/>
                <a:cs typeface="Calibri"/>
              </a:rPr>
              <a:t>Usul</a:t>
            </a:r>
            <a:r>
              <a:rPr sz="4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spc="-15" dirty="0">
                <a:solidFill>
                  <a:srgbClr val="FFFFFF"/>
                </a:solidFill>
                <a:latin typeface="Calibri"/>
                <a:cs typeface="Calibri"/>
              </a:rPr>
              <a:t>Pemeriksaan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103606"/>
            <a:ext cx="8689340" cy="1122680"/>
            <a:chOff x="0" y="103606"/>
            <a:chExt cx="8689340" cy="112268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03606"/>
              <a:ext cx="396201" cy="93271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2953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2953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00243" y="109727"/>
              <a:ext cx="1145286" cy="111633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6399" y="109727"/>
              <a:ext cx="814577" cy="111633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41847" y="109727"/>
              <a:ext cx="3047238" cy="111633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301234" y="226313"/>
            <a:ext cx="30543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SE-15/PJ/2018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59079" y="1207020"/>
            <a:ext cx="3530600" cy="511809"/>
            <a:chOff x="259079" y="1207020"/>
            <a:chExt cx="3530600" cy="511809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9079" y="1207020"/>
              <a:ext cx="985265" cy="51128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87552" y="1207020"/>
              <a:ext cx="1533906" cy="51128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67712" y="1207020"/>
              <a:ext cx="1521714" cy="511289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420225" y="1271781"/>
            <a:ext cx="10593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Komite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Perencanaan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Pemeriksaan</a:t>
            </a:r>
            <a:r>
              <a:rPr kumimoji="0" sz="1800" b="1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bertugas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untuk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melakukan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pembahasan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penentuan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 </a:t>
            </a:r>
            <a:r>
              <a:rPr kumimoji="0" sz="1800" b="0" i="0" u="none" strike="noStrike" kern="1200" cap="none" spc="-3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akan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dilakukan</a:t>
            </a: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pemeriksaan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melalui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kriteria-kriteria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telah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ditetapkan.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0520" y="1953767"/>
            <a:ext cx="5430520" cy="304673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Komite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Perencanaan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Pemeriksaan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Tingkat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Pusat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beranggotakan: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34340" marR="73152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434340" algn="l"/>
                <a:tab pos="434975" algn="l"/>
              </a:tabLst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Pejabat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struktural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pada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Direktorat</a:t>
            </a:r>
            <a:r>
              <a:rPr kumimoji="0" sz="16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Pemeriksaan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 </a:t>
            </a:r>
            <a:r>
              <a:rPr kumimoji="0" sz="160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Penagihan;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34340" marR="0" lvl="0" indent="-3435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434340" algn="l"/>
                <a:tab pos="434975" algn="l"/>
              </a:tabLst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Pejabat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struktural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pada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Direktorat</a:t>
            </a:r>
            <a:r>
              <a:rPr kumimoji="0" sz="16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Intelijen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Perpajakan;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34340" marR="13906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434340" algn="l"/>
                <a:tab pos="434975" algn="l"/>
              </a:tabLst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Pejabat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struktural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pada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Direktorat</a:t>
            </a:r>
            <a:r>
              <a:rPr kumimoji="0" sz="16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Potensi,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Kepatuhan,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 </a:t>
            </a:r>
            <a:r>
              <a:rPr kumimoji="0" sz="160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Penerimaan;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34340" marR="0" lvl="0" indent="-3435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434340" algn="l"/>
                <a:tab pos="434975" algn="l"/>
              </a:tabLst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Pejabat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struktural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pada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Direktorat</a:t>
            </a:r>
            <a:r>
              <a:rPr kumimoji="0" sz="16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Teknologi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Informasi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3434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Perpajakan;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34340" marR="0" lvl="0" indent="-3435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 startAt="5"/>
              <a:tabLst>
                <a:tab pos="434340" algn="l"/>
                <a:tab pos="434975" algn="l"/>
              </a:tabLst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Pejabat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struktural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pada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Direktorat</a:t>
            </a:r>
            <a:r>
              <a:rPr kumimoji="0" sz="16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Penegakan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Hukum;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34340" marR="69977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 startAt="5"/>
              <a:tabLst>
                <a:tab pos="434340" algn="l"/>
                <a:tab pos="434975" algn="l"/>
              </a:tabLst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Pejabat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struktural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pada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Direktorat</a:t>
            </a:r>
            <a:r>
              <a:rPr kumimoji="0" sz="16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Ekstensifikasi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 </a:t>
            </a:r>
            <a:r>
              <a:rPr kumimoji="0" sz="1600" b="0" i="0" u="none" strike="noStrike" kern="1200" cap="none" spc="-3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Penilaian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33159" y="1885188"/>
            <a:ext cx="5044440" cy="2062480"/>
          </a:xfrm>
          <a:prstGeom prst="rect">
            <a:avLst/>
          </a:prstGeom>
          <a:solidFill>
            <a:srgbClr val="E1EFD9"/>
          </a:solidFill>
        </p:spPr>
        <p:txBody>
          <a:bodyPr vert="horz" wrap="square" lIns="0" tIns="33020" rIns="0" bIns="0" rtlCol="0">
            <a:spAutoFit/>
          </a:bodyPr>
          <a:lstStyle/>
          <a:p>
            <a:pPr marL="92710" marR="574675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Komite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Perencanaan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Pemeriksaan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Tingkat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Kanwil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DJP </a:t>
            </a:r>
            <a:r>
              <a:rPr kumimoji="0" sz="160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beranggotakan: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35609" marR="92900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435609" algn="l"/>
                <a:tab pos="436245" algn="l"/>
              </a:tabLst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Pejabat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struktural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pada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Bidang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Pemeriksaan, </a:t>
            </a:r>
            <a:r>
              <a:rPr kumimoji="0" sz="160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Penagihan,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Intelijen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Penyidikan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(PPIP);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35609" marR="0" lvl="0" indent="-3435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435609" algn="l"/>
                <a:tab pos="436245" algn="l"/>
              </a:tabLst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Pejabat struktural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pada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Bidang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Pengawasan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35609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Potensi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Perpajakan;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35609" marR="97472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 startAt="3"/>
              <a:tabLst>
                <a:tab pos="435609" algn="l"/>
                <a:tab pos="436245" algn="l"/>
              </a:tabLst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Pejabat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struktural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pada Bidang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Pendaftaran, </a:t>
            </a:r>
            <a:r>
              <a:rPr kumimoji="0" sz="1600" b="0" i="0" u="none" strike="noStrike" kern="1200" cap="none" spc="-3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Ekstensifikasi,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Penilaian.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388FBD-9EF1-4073-B3BE-22B68D394352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5CCACF7-A561-D011-B9E4-70D843F75B20}"/>
              </a:ext>
            </a:extLst>
          </p:cNvPr>
          <p:cNvSpPr/>
          <p:nvPr/>
        </p:nvSpPr>
        <p:spPr>
          <a:xfrm>
            <a:off x="0" y="6424396"/>
            <a:ext cx="5598826" cy="260714"/>
          </a:xfrm>
          <a:prstGeom prst="roundRect">
            <a:avLst/>
          </a:prstGeom>
          <a:solidFill>
            <a:srgbClr val="001F5F"/>
          </a:solidFill>
          <a:ln>
            <a:solidFill>
              <a:srgbClr val="001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48161" y="391795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35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8036" y="0"/>
            <a:ext cx="4959350" cy="1329055"/>
            <a:chOff x="288036" y="0"/>
            <a:chExt cx="4959350" cy="13290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56" y="138592"/>
              <a:ext cx="4885966" cy="88253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8036" y="0"/>
              <a:ext cx="4959096" cy="13289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51282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51282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0" y="769620"/>
                  </a:moveTo>
                  <a:lnTo>
                    <a:pt x="4764024" y="769620"/>
                  </a:lnTo>
                  <a:lnTo>
                    <a:pt x="4764024" y="0"/>
                  </a:lnTo>
                  <a:lnTo>
                    <a:pt x="0" y="0"/>
                  </a:lnTo>
                  <a:lnTo>
                    <a:pt x="0" y="769620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2420" y="24383"/>
              <a:ext cx="1751838" cy="122910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3039" y="24383"/>
              <a:ext cx="3707129" cy="1229106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54507" y="161925"/>
            <a:ext cx="4157979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FFFF"/>
                </a:solidFill>
                <a:latin typeface="Calibri"/>
                <a:cs typeface="Calibri"/>
              </a:rPr>
              <a:t>Usul</a:t>
            </a:r>
            <a:r>
              <a:rPr sz="4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spc="-15" dirty="0">
                <a:solidFill>
                  <a:srgbClr val="FFFFFF"/>
                </a:solidFill>
                <a:latin typeface="Calibri"/>
                <a:cs typeface="Calibri"/>
              </a:rPr>
              <a:t>Pemeriksaan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103606"/>
            <a:ext cx="8689340" cy="1122680"/>
            <a:chOff x="0" y="103606"/>
            <a:chExt cx="8689340" cy="112268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03606"/>
              <a:ext cx="396201" cy="93271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2953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2953" y="139446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00243" y="109727"/>
              <a:ext cx="1145286" cy="111633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6399" y="109727"/>
              <a:ext cx="814577" cy="111633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41847" y="109727"/>
              <a:ext cx="3047238" cy="111633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301234" y="226313"/>
            <a:ext cx="30543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SE-15/PJ/2018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99872" y="1168920"/>
            <a:ext cx="6106795" cy="511809"/>
            <a:chOff x="499872" y="1168920"/>
            <a:chExt cx="6106795" cy="511809"/>
          </a:xfrm>
        </p:grpSpPr>
        <p:sp>
          <p:nvSpPr>
            <p:cNvPr id="20" name="object 20"/>
            <p:cNvSpPr/>
            <p:nvPr/>
          </p:nvSpPr>
          <p:spPr>
            <a:xfrm>
              <a:off x="499872" y="1200912"/>
              <a:ext cx="6106795" cy="368935"/>
            </a:xfrm>
            <a:custGeom>
              <a:avLst/>
              <a:gdLst/>
              <a:ahLst/>
              <a:cxnLst/>
              <a:rect l="l" t="t" r="r" b="b"/>
              <a:pathLst>
                <a:path w="6106795" h="368934">
                  <a:moveTo>
                    <a:pt x="6106667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6106667" y="368808"/>
                  </a:lnTo>
                  <a:lnTo>
                    <a:pt x="6106667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47260" y="1168920"/>
              <a:ext cx="1581150" cy="511289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559832" y="1223396"/>
            <a:ext cx="6106795" cy="3689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Wewenang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Komite</a:t>
            </a:r>
            <a:r>
              <a:rPr kumimoji="0" sz="1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Perencanaan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Pemeriksaan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Tingkat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Pusat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52627" y="2221992"/>
            <a:ext cx="1782445" cy="575310"/>
            <a:chOff x="452627" y="2221992"/>
            <a:chExt cx="1782445" cy="575310"/>
          </a:xfrm>
        </p:grpSpPr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2627" y="2221992"/>
              <a:ext cx="538721" cy="57531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8575" y="2228088"/>
              <a:ext cx="1436370" cy="564641"/>
            </a:xfrm>
            <a:prstGeom prst="rect">
              <a:avLst/>
            </a:prstGeom>
          </p:spPr>
        </p:pic>
      </p:grpSp>
      <p:pic>
        <p:nvPicPr>
          <p:cNvPr id="26" name="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354579" y="2228088"/>
            <a:ext cx="1255014" cy="564641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477012" y="3285756"/>
            <a:ext cx="6108700" cy="511809"/>
            <a:chOff x="477012" y="3285756"/>
            <a:chExt cx="6108700" cy="511809"/>
          </a:xfrm>
        </p:grpSpPr>
        <p:sp>
          <p:nvSpPr>
            <p:cNvPr id="28" name="object 28"/>
            <p:cNvSpPr/>
            <p:nvPr/>
          </p:nvSpPr>
          <p:spPr>
            <a:xfrm>
              <a:off x="477012" y="3317748"/>
              <a:ext cx="6108700" cy="368935"/>
            </a:xfrm>
            <a:custGeom>
              <a:avLst/>
              <a:gdLst/>
              <a:ahLst/>
              <a:cxnLst/>
              <a:rect l="l" t="t" r="r" b="b"/>
              <a:pathLst>
                <a:path w="6108700" h="368935">
                  <a:moveTo>
                    <a:pt x="6108192" y="0"/>
                  </a:moveTo>
                  <a:lnTo>
                    <a:pt x="0" y="0"/>
                  </a:lnTo>
                  <a:lnTo>
                    <a:pt x="0" y="368807"/>
                  </a:lnTo>
                  <a:lnTo>
                    <a:pt x="6108192" y="368807"/>
                  </a:lnTo>
                  <a:lnTo>
                    <a:pt x="6108192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24400" y="3285756"/>
              <a:ext cx="945641" cy="51128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13247" y="3285756"/>
              <a:ext cx="645413" cy="511289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601253" y="4375416"/>
            <a:ext cx="1485900" cy="511809"/>
            <a:chOff x="601253" y="4375416"/>
            <a:chExt cx="1485900" cy="511809"/>
          </a:xfrm>
        </p:grpSpPr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1253" y="4516931"/>
              <a:ext cx="177474" cy="17347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90956" y="4375416"/>
              <a:ext cx="1296162" cy="511289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217420" y="4344923"/>
            <a:ext cx="1255013" cy="564642"/>
          </a:xfrm>
          <a:prstGeom prst="rect">
            <a:avLst/>
          </a:prstGeom>
        </p:spPr>
      </p:pic>
      <p:sp>
        <p:nvSpPr>
          <p:cNvPr id="35" name="object 35"/>
          <p:cNvSpPr txBox="1">
            <a:spLocks noGrp="1"/>
          </p:cNvSpPr>
          <p:nvPr>
            <p:ph type="body" idx="1"/>
          </p:nvPr>
        </p:nvSpPr>
        <p:spPr>
          <a:xfrm>
            <a:off x="564161" y="1584586"/>
            <a:ext cx="10671175" cy="39103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0050" marR="247015" indent="-342900" algn="just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400685" algn="l"/>
              </a:tabLst>
            </a:pPr>
            <a:r>
              <a:rPr spc="-5" dirty="0"/>
              <a:t>Menambahkan </a:t>
            </a:r>
            <a:r>
              <a:rPr spc="-15" dirty="0"/>
              <a:t>data </a:t>
            </a:r>
            <a:r>
              <a:rPr spc="-10" dirty="0"/>
              <a:t>atau </a:t>
            </a:r>
            <a:r>
              <a:rPr spc="-5" dirty="0"/>
              <a:t>mengubah nilai potensi pajak </a:t>
            </a:r>
            <a:r>
              <a:rPr spc="-15" dirty="0"/>
              <a:t>Wajib </a:t>
            </a:r>
            <a:r>
              <a:rPr spc="-10" dirty="0"/>
              <a:t>Pajak yang akan dilakukan penerbitan instruksi pemeriksaan </a:t>
            </a:r>
            <a:r>
              <a:rPr spc="-5" dirty="0"/>
              <a:t> </a:t>
            </a:r>
            <a:r>
              <a:rPr spc="-10" dirty="0"/>
              <a:t>khusus </a:t>
            </a:r>
            <a:r>
              <a:rPr spc="-15" dirty="0"/>
              <a:t>berdasarkan </a:t>
            </a:r>
            <a:r>
              <a:rPr spc="-5" dirty="0"/>
              <a:t>analisis </a:t>
            </a:r>
            <a:r>
              <a:rPr spc="-15" dirty="0"/>
              <a:t>risiko </a:t>
            </a:r>
            <a:r>
              <a:rPr spc="-10" dirty="0"/>
              <a:t>dengan </a:t>
            </a:r>
            <a:r>
              <a:rPr spc="-5" dirty="0"/>
              <a:t>ruang </a:t>
            </a:r>
            <a:r>
              <a:rPr spc="-10" dirty="0"/>
              <a:t>lingkup pemeriksaan seluruh </a:t>
            </a:r>
            <a:r>
              <a:rPr spc="-5" dirty="0"/>
              <a:t>jenis pajak </a:t>
            </a:r>
            <a:r>
              <a:rPr spc="-10" dirty="0"/>
              <a:t>oleh </a:t>
            </a:r>
            <a:r>
              <a:rPr spc="-15" dirty="0"/>
              <a:t>Direktorat </a:t>
            </a:r>
            <a:r>
              <a:rPr spc="-10" dirty="0"/>
              <a:t>Pemeriksaan </a:t>
            </a:r>
            <a:r>
              <a:rPr spc="-5" dirty="0"/>
              <a:t>dan </a:t>
            </a:r>
            <a:r>
              <a:rPr dirty="0"/>
              <a:t> </a:t>
            </a:r>
            <a:r>
              <a:rPr spc="-5" dirty="0"/>
              <a:t>Penagihan;</a:t>
            </a:r>
          </a:p>
          <a:p>
            <a:pPr marL="400050" indent="-343535">
              <a:lnSpc>
                <a:spcPts val="2370"/>
              </a:lnSpc>
              <a:buAutoNum type="arabicPeriod"/>
              <a:tabLst>
                <a:tab pos="399415" algn="l"/>
                <a:tab pos="400685" algn="l"/>
              </a:tabLst>
            </a:pPr>
            <a:r>
              <a:rPr sz="2000" b="1" dirty="0">
                <a:latin typeface="Calibri"/>
                <a:cs typeface="Calibri"/>
              </a:rPr>
              <a:t>Menerima</a:t>
            </a:r>
            <a:r>
              <a:rPr sz="2000" b="1" spc="-90" dirty="0">
                <a:latin typeface="Calibri"/>
                <a:cs typeface="Calibri"/>
              </a:rPr>
              <a:t> </a:t>
            </a:r>
            <a:r>
              <a:rPr spc="-10" dirty="0"/>
              <a:t>atau</a:t>
            </a:r>
            <a:r>
              <a:rPr dirty="0"/>
              <a:t>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menolak</a:t>
            </a:r>
            <a:r>
              <a:rPr sz="2000" b="1" spc="-9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usulan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pemeriksaan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pc="-5" dirty="0"/>
              <a:t>rutin</a:t>
            </a:r>
            <a:r>
              <a:rPr spc="10" dirty="0"/>
              <a:t> </a:t>
            </a:r>
            <a:r>
              <a:rPr spc="-10" dirty="0"/>
              <a:t>dan/atau</a:t>
            </a:r>
            <a:r>
              <a:rPr spc="-15" dirty="0"/>
              <a:t> </a:t>
            </a:r>
            <a:r>
              <a:rPr spc="-10" dirty="0"/>
              <a:t>pemeriksaan</a:t>
            </a:r>
            <a:r>
              <a:rPr spc="5" dirty="0"/>
              <a:t> </a:t>
            </a:r>
            <a:r>
              <a:rPr spc="-10" dirty="0"/>
              <a:t>khusus</a:t>
            </a:r>
            <a:r>
              <a:rPr spc="20" dirty="0"/>
              <a:t> </a:t>
            </a:r>
            <a:r>
              <a:rPr spc="-15" dirty="0"/>
              <a:t>berdasarkan</a:t>
            </a:r>
            <a:r>
              <a:rPr spc="35" dirty="0"/>
              <a:t> </a:t>
            </a:r>
            <a:r>
              <a:rPr spc="-5" dirty="0"/>
              <a:t>DSPP;</a:t>
            </a:r>
            <a:endParaRPr sz="2000" dirty="0">
              <a:latin typeface="Calibri"/>
              <a:cs typeface="Calibri"/>
            </a:endParaRPr>
          </a:p>
          <a:p>
            <a:pPr marL="400050" marR="485775" indent="-342900">
              <a:lnSpc>
                <a:spcPct val="100000"/>
              </a:lnSpc>
              <a:spcBef>
                <a:spcPts val="30"/>
              </a:spcBef>
              <a:buAutoNum type="arabicPeriod"/>
              <a:tabLst>
                <a:tab pos="399415" algn="l"/>
                <a:tab pos="400685" algn="l"/>
              </a:tabLst>
            </a:pPr>
            <a:r>
              <a:rPr spc="-10" dirty="0"/>
              <a:t>Menentukan</a:t>
            </a:r>
            <a:r>
              <a:rPr dirty="0"/>
              <a:t> </a:t>
            </a:r>
            <a:r>
              <a:rPr spc="-5" dirty="0"/>
              <a:t>UP2</a:t>
            </a:r>
            <a:r>
              <a:rPr spc="20" dirty="0"/>
              <a:t> </a:t>
            </a:r>
            <a:r>
              <a:rPr spc="-10" dirty="0"/>
              <a:t>yang</a:t>
            </a:r>
            <a:r>
              <a:rPr spc="-5" dirty="0"/>
              <a:t> </a:t>
            </a:r>
            <a:r>
              <a:rPr spc="-10" dirty="0"/>
              <a:t>akan</a:t>
            </a:r>
            <a:r>
              <a:rPr spc="-5" dirty="0"/>
              <a:t> </a:t>
            </a:r>
            <a:r>
              <a:rPr spc="-15" dirty="0"/>
              <a:t>melakukan</a:t>
            </a:r>
            <a:r>
              <a:rPr spc="15" dirty="0"/>
              <a:t> </a:t>
            </a:r>
            <a:r>
              <a:rPr spc="-10" dirty="0"/>
              <a:t>pemeriksaan</a:t>
            </a:r>
            <a:r>
              <a:rPr spc="10" dirty="0"/>
              <a:t> </a:t>
            </a:r>
            <a:r>
              <a:rPr spc="-10" dirty="0"/>
              <a:t>atas </a:t>
            </a:r>
            <a:r>
              <a:rPr spc="-15" dirty="0"/>
              <a:t>Wajib</a:t>
            </a:r>
            <a:r>
              <a:rPr spc="5" dirty="0"/>
              <a:t> </a:t>
            </a:r>
            <a:r>
              <a:rPr spc="-10" dirty="0"/>
              <a:t>Pajak</a:t>
            </a:r>
            <a:r>
              <a:rPr dirty="0"/>
              <a:t> </a:t>
            </a:r>
            <a:r>
              <a:rPr spc="-10" dirty="0"/>
              <a:t>yang</a:t>
            </a:r>
            <a:r>
              <a:rPr spc="15" dirty="0"/>
              <a:t> </a:t>
            </a:r>
            <a:r>
              <a:rPr spc="-10" dirty="0"/>
              <a:t>akan</a:t>
            </a:r>
            <a:r>
              <a:rPr spc="-5" dirty="0"/>
              <a:t> </a:t>
            </a:r>
            <a:r>
              <a:rPr spc="-10" dirty="0"/>
              <a:t>dilakukan pemeriksaan</a:t>
            </a:r>
            <a:r>
              <a:rPr spc="20" dirty="0"/>
              <a:t> </a:t>
            </a:r>
            <a:r>
              <a:rPr spc="-5" dirty="0"/>
              <a:t>rutin </a:t>
            </a:r>
            <a:r>
              <a:rPr spc="-10" dirty="0"/>
              <a:t>dan/atau </a:t>
            </a:r>
            <a:r>
              <a:rPr spc="-345" dirty="0"/>
              <a:t> </a:t>
            </a:r>
            <a:r>
              <a:rPr spc="-10" dirty="0"/>
              <a:t>pemeriksaan</a:t>
            </a:r>
            <a:r>
              <a:rPr spc="20" dirty="0"/>
              <a:t> </a:t>
            </a:r>
            <a:r>
              <a:rPr spc="-10" dirty="0"/>
              <a:t>khusus</a:t>
            </a:r>
            <a:r>
              <a:rPr dirty="0"/>
              <a:t> </a:t>
            </a:r>
            <a:r>
              <a:rPr spc="-15" dirty="0"/>
              <a:t>berdasarkan</a:t>
            </a:r>
            <a:r>
              <a:rPr spc="25" dirty="0"/>
              <a:t> </a:t>
            </a:r>
            <a:r>
              <a:rPr spc="-10" dirty="0"/>
              <a:t>DSPP</a:t>
            </a:r>
            <a:r>
              <a:rPr spc="5" dirty="0"/>
              <a:t> </a:t>
            </a:r>
            <a:r>
              <a:rPr spc="-10" dirty="0"/>
              <a:t>dengan</a:t>
            </a:r>
            <a:r>
              <a:rPr spc="-15" dirty="0"/>
              <a:t> </a:t>
            </a:r>
            <a:r>
              <a:rPr spc="-5" dirty="0"/>
              <a:t>ruang</a:t>
            </a:r>
            <a:r>
              <a:rPr spc="5" dirty="0"/>
              <a:t> </a:t>
            </a:r>
            <a:r>
              <a:rPr spc="-10" dirty="0"/>
              <a:t>lingkup</a:t>
            </a:r>
            <a:r>
              <a:rPr spc="-15" dirty="0"/>
              <a:t> </a:t>
            </a:r>
            <a:r>
              <a:rPr spc="-10" dirty="0"/>
              <a:t>pemeriksaan</a:t>
            </a:r>
            <a:r>
              <a:rPr spc="20" dirty="0"/>
              <a:t> </a:t>
            </a:r>
            <a:r>
              <a:rPr spc="-10" dirty="0"/>
              <a:t>seluruh</a:t>
            </a:r>
            <a:r>
              <a:rPr spc="5" dirty="0"/>
              <a:t> </a:t>
            </a:r>
            <a:r>
              <a:rPr spc="-5" dirty="0"/>
              <a:t>jenis</a:t>
            </a:r>
            <a:r>
              <a:rPr spc="10" dirty="0"/>
              <a:t> </a:t>
            </a:r>
            <a:r>
              <a:rPr spc="-5" dirty="0"/>
              <a:t>pajak;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50" dirty="0"/>
          </a:p>
          <a:p>
            <a:pPr marL="12700">
              <a:lnSpc>
                <a:spcPct val="100000"/>
              </a:lnSpc>
            </a:pPr>
            <a:r>
              <a:rPr sz="1800" spc="-15" dirty="0"/>
              <a:t>Wewenang</a:t>
            </a:r>
            <a:r>
              <a:rPr sz="1800" spc="10" dirty="0"/>
              <a:t> </a:t>
            </a:r>
            <a:r>
              <a:rPr sz="1800" spc="-15" dirty="0"/>
              <a:t>Komite</a:t>
            </a:r>
            <a:r>
              <a:rPr sz="1800" spc="30" dirty="0"/>
              <a:t> </a:t>
            </a:r>
            <a:r>
              <a:rPr sz="1800" spc="-10" dirty="0"/>
              <a:t>Perencanaan</a:t>
            </a:r>
            <a:r>
              <a:rPr sz="1800" spc="10" dirty="0"/>
              <a:t> </a:t>
            </a:r>
            <a:r>
              <a:rPr sz="1800" spc="-10" dirty="0"/>
              <a:t>Pemeriksaan</a:t>
            </a:r>
            <a:r>
              <a:rPr sz="1800" spc="-5" dirty="0"/>
              <a:t> </a:t>
            </a:r>
            <a:r>
              <a:rPr sz="1800" b="1" spc="-10" dirty="0">
                <a:latin typeface="Calibri"/>
                <a:cs typeface="Calibri"/>
              </a:rPr>
              <a:t>Kanwil </a:t>
            </a:r>
            <a:r>
              <a:rPr sz="1800" b="1" spc="-5" dirty="0">
                <a:latin typeface="Calibri"/>
                <a:cs typeface="Calibri"/>
              </a:rPr>
              <a:t>DJP</a:t>
            </a:r>
            <a:r>
              <a:rPr sz="1800" spc="-5" dirty="0"/>
              <a:t>:</a:t>
            </a:r>
            <a:endParaRPr sz="1800" dirty="0">
              <a:latin typeface="Calibri"/>
              <a:cs typeface="Calibri"/>
            </a:endParaRPr>
          </a:p>
          <a:p>
            <a:pPr marL="377825" marR="5080" indent="-342900">
              <a:lnSpc>
                <a:spcPct val="100000"/>
              </a:lnSpc>
              <a:spcBef>
                <a:spcPts val="484"/>
              </a:spcBef>
              <a:buAutoNum type="arabicPeriod"/>
              <a:tabLst>
                <a:tab pos="377190" algn="l"/>
                <a:tab pos="378460" algn="l"/>
              </a:tabLst>
            </a:pPr>
            <a:r>
              <a:rPr spc="-5" dirty="0"/>
              <a:t>Menambahkan</a:t>
            </a:r>
            <a:r>
              <a:rPr spc="-10" dirty="0"/>
              <a:t> </a:t>
            </a:r>
            <a:r>
              <a:rPr spc="-15" dirty="0"/>
              <a:t>data</a:t>
            </a:r>
            <a:r>
              <a:rPr spc="-10" dirty="0"/>
              <a:t> atau </a:t>
            </a:r>
            <a:r>
              <a:rPr spc="-5" dirty="0"/>
              <a:t>mengubah nilai</a:t>
            </a:r>
            <a:r>
              <a:rPr spc="-25" dirty="0"/>
              <a:t> </a:t>
            </a:r>
            <a:r>
              <a:rPr spc="-5" dirty="0"/>
              <a:t>potensi</a:t>
            </a:r>
            <a:r>
              <a:rPr dirty="0"/>
              <a:t> </a:t>
            </a:r>
            <a:r>
              <a:rPr spc="-5" dirty="0"/>
              <a:t>pajak</a:t>
            </a:r>
            <a:r>
              <a:rPr dirty="0"/>
              <a:t> </a:t>
            </a:r>
            <a:r>
              <a:rPr spc="-15" dirty="0"/>
              <a:t>Wajib</a:t>
            </a:r>
            <a:r>
              <a:rPr dirty="0"/>
              <a:t> </a:t>
            </a:r>
            <a:r>
              <a:rPr spc="-10" dirty="0"/>
              <a:t>Pajak</a:t>
            </a:r>
            <a:r>
              <a:rPr spc="-5" dirty="0"/>
              <a:t> </a:t>
            </a:r>
            <a:r>
              <a:rPr spc="-10" dirty="0"/>
              <a:t>yang</a:t>
            </a:r>
            <a:r>
              <a:rPr spc="-5" dirty="0"/>
              <a:t> </a:t>
            </a:r>
            <a:r>
              <a:rPr spc="-10" dirty="0"/>
              <a:t>akan</a:t>
            </a:r>
            <a:r>
              <a:rPr spc="5" dirty="0"/>
              <a:t> </a:t>
            </a:r>
            <a:r>
              <a:rPr spc="-10" dirty="0"/>
              <a:t>dilakukan</a:t>
            </a:r>
            <a:r>
              <a:rPr spc="-25" dirty="0"/>
              <a:t> </a:t>
            </a:r>
            <a:r>
              <a:rPr spc="-5" dirty="0"/>
              <a:t>pengusulan</a:t>
            </a:r>
            <a:r>
              <a:rPr dirty="0"/>
              <a:t> </a:t>
            </a:r>
            <a:r>
              <a:rPr spc="-10" dirty="0"/>
              <a:t>DSPP</a:t>
            </a:r>
            <a:r>
              <a:rPr spc="5" dirty="0"/>
              <a:t> </a:t>
            </a:r>
            <a:r>
              <a:rPr spc="-15" dirty="0"/>
              <a:t>kepada</a:t>
            </a:r>
            <a:r>
              <a:rPr dirty="0"/>
              <a:t> </a:t>
            </a:r>
            <a:r>
              <a:rPr spc="-15" dirty="0"/>
              <a:t>Komite </a:t>
            </a:r>
            <a:r>
              <a:rPr spc="-10" dirty="0"/>
              <a:t> </a:t>
            </a:r>
            <a:r>
              <a:rPr spc="-15" dirty="0"/>
              <a:t>Perencanaan</a:t>
            </a:r>
            <a:r>
              <a:rPr spc="20" dirty="0"/>
              <a:t> </a:t>
            </a:r>
            <a:r>
              <a:rPr spc="-10" dirty="0"/>
              <a:t>Pemeriksaan</a:t>
            </a:r>
            <a:r>
              <a:rPr spc="10" dirty="0"/>
              <a:t> </a:t>
            </a:r>
            <a:r>
              <a:rPr spc="-10" dirty="0"/>
              <a:t>Tingkat</a:t>
            </a:r>
            <a:r>
              <a:rPr spc="-25" dirty="0"/>
              <a:t> </a:t>
            </a:r>
            <a:r>
              <a:rPr spc="-5" dirty="0"/>
              <a:t>Pusat</a:t>
            </a:r>
            <a:r>
              <a:rPr dirty="0"/>
              <a:t> </a:t>
            </a:r>
            <a:r>
              <a:rPr spc="-10" dirty="0"/>
              <a:t>dan/atau</a:t>
            </a:r>
            <a:r>
              <a:rPr spc="-20" dirty="0"/>
              <a:t> </a:t>
            </a:r>
            <a:r>
              <a:rPr spc="-10" dirty="0"/>
              <a:t>yang</a:t>
            </a:r>
            <a:r>
              <a:rPr spc="10" dirty="0"/>
              <a:t> </a:t>
            </a:r>
            <a:r>
              <a:rPr spc="-10" dirty="0"/>
              <a:t>akan</a:t>
            </a:r>
            <a:r>
              <a:rPr dirty="0"/>
              <a:t> </a:t>
            </a:r>
            <a:r>
              <a:rPr spc="-10" dirty="0"/>
              <a:t>dilakukan</a:t>
            </a:r>
            <a:r>
              <a:rPr spc="-5" dirty="0"/>
              <a:t> </a:t>
            </a:r>
            <a:r>
              <a:rPr spc="-10" dirty="0"/>
              <a:t>penerbitan</a:t>
            </a:r>
            <a:r>
              <a:rPr spc="25" dirty="0"/>
              <a:t> </a:t>
            </a:r>
            <a:r>
              <a:rPr spc="-10" dirty="0"/>
              <a:t>instruksi/persetujuan</a:t>
            </a:r>
            <a:r>
              <a:rPr spc="20" dirty="0"/>
              <a:t> </a:t>
            </a:r>
            <a:r>
              <a:rPr spc="-10" dirty="0"/>
              <a:t>pemeriksaan</a:t>
            </a:r>
            <a:r>
              <a:rPr spc="35" dirty="0"/>
              <a:t> </a:t>
            </a:r>
            <a:r>
              <a:rPr spc="-10" dirty="0"/>
              <a:t>khusus </a:t>
            </a:r>
            <a:r>
              <a:rPr spc="-350" dirty="0"/>
              <a:t> </a:t>
            </a:r>
            <a:r>
              <a:rPr spc="-15" dirty="0"/>
              <a:t>berdasarkan</a:t>
            </a:r>
            <a:r>
              <a:rPr spc="20" dirty="0"/>
              <a:t> </a:t>
            </a:r>
            <a:r>
              <a:rPr spc="-5" dirty="0"/>
              <a:t>analisis</a:t>
            </a:r>
            <a:r>
              <a:rPr spc="-35" dirty="0"/>
              <a:t> </a:t>
            </a:r>
            <a:r>
              <a:rPr spc="-15" dirty="0"/>
              <a:t>risiko</a:t>
            </a:r>
            <a:r>
              <a:rPr dirty="0"/>
              <a:t> </a:t>
            </a:r>
            <a:r>
              <a:rPr spc="-10" dirty="0"/>
              <a:t>dengan</a:t>
            </a:r>
            <a:r>
              <a:rPr spc="-5" dirty="0"/>
              <a:t> ruang</a:t>
            </a:r>
            <a:r>
              <a:rPr spc="5" dirty="0"/>
              <a:t> </a:t>
            </a:r>
            <a:r>
              <a:rPr spc="-10" dirty="0"/>
              <a:t>lingkup</a:t>
            </a:r>
            <a:r>
              <a:rPr spc="-15" dirty="0"/>
              <a:t> </a:t>
            </a:r>
            <a:r>
              <a:rPr spc="-10" dirty="0"/>
              <a:t>pemeriksaan</a:t>
            </a:r>
            <a:r>
              <a:rPr spc="20" dirty="0"/>
              <a:t> </a:t>
            </a:r>
            <a:r>
              <a:rPr spc="-10" dirty="0"/>
              <a:t>satu</a:t>
            </a:r>
            <a:r>
              <a:rPr spc="-15" dirty="0"/>
              <a:t> </a:t>
            </a:r>
            <a:r>
              <a:rPr spc="-10" dirty="0"/>
              <a:t>atau </a:t>
            </a:r>
            <a:r>
              <a:rPr spc="-15" dirty="0"/>
              <a:t>beberapa</a:t>
            </a:r>
            <a:r>
              <a:rPr spc="25" dirty="0"/>
              <a:t> </a:t>
            </a:r>
            <a:r>
              <a:rPr spc="-5" dirty="0"/>
              <a:t>jenis</a:t>
            </a:r>
            <a:r>
              <a:rPr dirty="0"/>
              <a:t> </a:t>
            </a:r>
            <a:r>
              <a:rPr spc="-5" dirty="0"/>
              <a:t>pajak;</a:t>
            </a:r>
          </a:p>
          <a:p>
            <a:pPr marL="377825" indent="-343535">
              <a:lnSpc>
                <a:spcPts val="2370"/>
              </a:lnSpc>
              <a:buAutoNum type="arabicPeriod"/>
              <a:tabLst>
                <a:tab pos="377190" algn="l"/>
                <a:tab pos="378460" algn="l"/>
              </a:tabLst>
            </a:pPr>
            <a:r>
              <a:rPr sz="1800" b="1" spc="-5" dirty="0">
                <a:latin typeface="Calibri"/>
                <a:cs typeface="Calibri"/>
              </a:rPr>
              <a:t>Menerima</a:t>
            </a:r>
            <a:r>
              <a:rPr sz="1800" b="1" spc="-90" dirty="0">
                <a:latin typeface="Calibri"/>
                <a:cs typeface="Calibri"/>
              </a:rPr>
              <a:t> </a:t>
            </a:r>
            <a:r>
              <a:rPr spc="-10" dirty="0"/>
              <a:t>atau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menolak</a:t>
            </a:r>
            <a:r>
              <a:rPr sz="2000" b="1" spc="-10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pc="-5" dirty="0"/>
              <a:t>usulan</a:t>
            </a:r>
            <a:r>
              <a:rPr spc="-10" dirty="0"/>
              <a:t> DSPP</a:t>
            </a:r>
            <a:r>
              <a:rPr spc="5" dirty="0"/>
              <a:t> </a:t>
            </a:r>
            <a:r>
              <a:rPr spc="-5" dirty="0"/>
              <a:t>dari</a:t>
            </a:r>
            <a:r>
              <a:rPr spc="5" dirty="0"/>
              <a:t> </a:t>
            </a:r>
            <a:r>
              <a:rPr spc="-5" dirty="0"/>
              <a:t>KPP;</a:t>
            </a:r>
            <a:endParaRPr sz="2000" dirty="0">
              <a:latin typeface="Calibri"/>
              <a:cs typeface="Calibri"/>
            </a:endParaRPr>
          </a:p>
          <a:p>
            <a:pPr marL="377825" marR="471805" indent="-342900">
              <a:lnSpc>
                <a:spcPct val="100000"/>
              </a:lnSpc>
              <a:spcBef>
                <a:spcPts val="30"/>
              </a:spcBef>
              <a:buAutoNum type="arabicPeriod"/>
              <a:tabLst>
                <a:tab pos="377190" algn="l"/>
                <a:tab pos="378460" algn="l"/>
              </a:tabLst>
            </a:pPr>
            <a:r>
              <a:rPr spc="-5" dirty="0"/>
              <a:t>Menerima</a:t>
            </a:r>
            <a:r>
              <a:rPr spc="15" dirty="0"/>
              <a:t> </a:t>
            </a:r>
            <a:r>
              <a:rPr spc="-10" dirty="0"/>
              <a:t>atau</a:t>
            </a:r>
            <a:r>
              <a:rPr dirty="0"/>
              <a:t> </a:t>
            </a:r>
            <a:r>
              <a:rPr spc="-5" dirty="0"/>
              <a:t>menolak</a:t>
            </a:r>
            <a:r>
              <a:rPr spc="20" dirty="0"/>
              <a:t> </a:t>
            </a:r>
            <a:r>
              <a:rPr spc="-15" dirty="0"/>
              <a:t>Wajib</a:t>
            </a:r>
            <a:r>
              <a:rPr spc="10" dirty="0"/>
              <a:t> </a:t>
            </a:r>
            <a:r>
              <a:rPr spc="-10" dirty="0"/>
              <a:t>Pajak</a:t>
            </a:r>
            <a:r>
              <a:rPr dirty="0"/>
              <a:t> </a:t>
            </a:r>
            <a:r>
              <a:rPr spc="-10" dirty="0"/>
              <a:t>yang</a:t>
            </a:r>
            <a:r>
              <a:rPr dirty="0"/>
              <a:t> </a:t>
            </a:r>
            <a:r>
              <a:rPr spc="-10" dirty="0"/>
              <a:t>akan</a:t>
            </a:r>
            <a:r>
              <a:rPr dirty="0"/>
              <a:t> </a:t>
            </a:r>
            <a:r>
              <a:rPr spc="-10" dirty="0"/>
              <a:t>diusulkan pemeriksaan</a:t>
            </a:r>
            <a:r>
              <a:rPr spc="25" dirty="0"/>
              <a:t> </a:t>
            </a:r>
            <a:r>
              <a:rPr spc="-10" dirty="0"/>
              <a:t>khusus</a:t>
            </a:r>
            <a:r>
              <a:rPr spc="10" dirty="0"/>
              <a:t> </a:t>
            </a:r>
            <a:r>
              <a:rPr spc="-15" dirty="0"/>
              <a:t>berdasarkan</a:t>
            </a:r>
            <a:r>
              <a:rPr spc="30" dirty="0"/>
              <a:t> </a:t>
            </a:r>
            <a:r>
              <a:rPr spc="-5" dirty="0"/>
              <a:t>analisis</a:t>
            </a:r>
            <a:r>
              <a:rPr spc="-20" dirty="0"/>
              <a:t> </a:t>
            </a:r>
            <a:r>
              <a:rPr spc="-15" dirty="0"/>
              <a:t>risiko</a:t>
            </a:r>
            <a:r>
              <a:rPr spc="10" dirty="0"/>
              <a:t> </a:t>
            </a:r>
            <a:r>
              <a:rPr spc="-10" dirty="0"/>
              <a:t>dengan</a:t>
            </a:r>
            <a:r>
              <a:rPr dirty="0"/>
              <a:t> </a:t>
            </a:r>
            <a:r>
              <a:rPr spc="-10" dirty="0"/>
              <a:t>ruang </a:t>
            </a:r>
            <a:r>
              <a:rPr spc="-350" dirty="0"/>
              <a:t> </a:t>
            </a:r>
            <a:r>
              <a:rPr spc="-10" dirty="0"/>
              <a:t>lingkup</a:t>
            </a:r>
            <a:r>
              <a:rPr spc="-25" dirty="0"/>
              <a:t> </a:t>
            </a:r>
            <a:r>
              <a:rPr spc="-10" dirty="0"/>
              <a:t>satu</a:t>
            </a:r>
            <a:r>
              <a:rPr spc="-15" dirty="0"/>
              <a:t> </a:t>
            </a:r>
            <a:r>
              <a:rPr spc="-10" dirty="0"/>
              <a:t>atau </a:t>
            </a:r>
            <a:r>
              <a:rPr spc="-15" dirty="0"/>
              <a:t>beberapa</a:t>
            </a:r>
            <a:r>
              <a:rPr spc="30" dirty="0"/>
              <a:t> </a:t>
            </a:r>
            <a:r>
              <a:rPr spc="-5" dirty="0"/>
              <a:t>jenis</a:t>
            </a:r>
            <a:r>
              <a:rPr dirty="0"/>
              <a:t> </a:t>
            </a:r>
            <a:r>
              <a:rPr spc="-5" dirty="0"/>
              <a:t>pajak;</a:t>
            </a:r>
            <a:r>
              <a:rPr spc="-10" dirty="0"/>
              <a:t> </a:t>
            </a:r>
            <a:r>
              <a:rPr spc="-5" dirty="0"/>
              <a:t>dan</a:t>
            </a:r>
          </a:p>
          <a:p>
            <a:pPr marL="377825" indent="-343535">
              <a:lnSpc>
                <a:spcPct val="100000"/>
              </a:lnSpc>
              <a:buAutoNum type="arabicPeriod"/>
              <a:tabLst>
                <a:tab pos="377190" algn="l"/>
                <a:tab pos="378460" algn="l"/>
              </a:tabLst>
            </a:pPr>
            <a:r>
              <a:rPr spc="-10" dirty="0"/>
              <a:t>Menentukan </a:t>
            </a:r>
            <a:r>
              <a:rPr spc="-5" dirty="0"/>
              <a:t>UP2</a:t>
            </a:r>
            <a:r>
              <a:rPr spc="25" dirty="0"/>
              <a:t> </a:t>
            </a:r>
            <a:r>
              <a:rPr spc="-10" dirty="0"/>
              <a:t>yang</a:t>
            </a:r>
            <a:r>
              <a:rPr spc="-20" dirty="0"/>
              <a:t> </a:t>
            </a:r>
            <a:r>
              <a:rPr spc="-10" dirty="0"/>
              <a:t>akan</a:t>
            </a:r>
            <a:r>
              <a:rPr spc="-5" dirty="0"/>
              <a:t> </a:t>
            </a:r>
            <a:r>
              <a:rPr spc="-15" dirty="0"/>
              <a:t>melakukan</a:t>
            </a:r>
            <a:r>
              <a:rPr spc="10" dirty="0"/>
              <a:t> </a:t>
            </a:r>
            <a:r>
              <a:rPr spc="-10" dirty="0"/>
              <a:t>pemeriksaan</a:t>
            </a:r>
            <a:r>
              <a:rPr spc="20" dirty="0"/>
              <a:t> </a:t>
            </a:r>
            <a:r>
              <a:rPr spc="-10" dirty="0"/>
              <a:t>atas </a:t>
            </a:r>
            <a:r>
              <a:rPr spc="-15" dirty="0"/>
              <a:t>Wajib</a:t>
            </a:r>
            <a:r>
              <a:rPr dirty="0"/>
              <a:t> </a:t>
            </a:r>
            <a:r>
              <a:rPr spc="-10" dirty="0"/>
              <a:t>Pajak</a:t>
            </a:r>
            <a:r>
              <a:rPr dirty="0"/>
              <a:t> </a:t>
            </a:r>
            <a:r>
              <a:rPr spc="-10" dirty="0"/>
              <a:t>yang</a:t>
            </a:r>
            <a:r>
              <a:rPr spc="5" dirty="0"/>
              <a:t> </a:t>
            </a:r>
            <a:r>
              <a:rPr spc="-10" dirty="0"/>
              <a:t>akan</a:t>
            </a:r>
            <a:r>
              <a:rPr spc="-5" dirty="0"/>
              <a:t> </a:t>
            </a:r>
            <a:r>
              <a:rPr spc="-10" dirty="0"/>
              <a:t>dilakukan </a:t>
            </a:r>
            <a:r>
              <a:rPr spc="-5" dirty="0"/>
              <a:t>pengusulan</a:t>
            </a:r>
            <a:r>
              <a:rPr spc="-15" dirty="0"/>
              <a:t> </a:t>
            </a:r>
            <a:r>
              <a:rPr spc="-45" dirty="0"/>
              <a:t>DSPP.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2B00124-42B9-48EC-8D2A-CE1ECF4EFAF2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ADEFED0-0F5E-40B5-3505-E6F22EB6086A}"/>
              </a:ext>
            </a:extLst>
          </p:cNvPr>
          <p:cNvSpPr/>
          <p:nvPr/>
        </p:nvSpPr>
        <p:spPr>
          <a:xfrm>
            <a:off x="0" y="6424396"/>
            <a:ext cx="5598826" cy="260714"/>
          </a:xfrm>
          <a:prstGeom prst="roundRect">
            <a:avLst/>
          </a:prstGeom>
          <a:solidFill>
            <a:srgbClr val="001F5F"/>
          </a:solidFill>
          <a:ln>
            <a:solidFill>
              <a:srgbClr val="001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9">
            <a:extLst>
              <a:ext uri="{FF2B5EF4-FFF2-40B4-BE49-F238E27FC236}">
                <a16:creationId xmlns:a16="http://schemas.microsoft.com/office/drawing/2014/main" id="{6E624AFE-4DE8-B128-CBB3-EAEA666CC69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838200" y="5501640"/>
            <a:chExt cx="6096000" cy="3429000"/>
          </a:xfrm>
        </p:grpSpPr>
        <p:sp>
          <p:nvSpPr>
            <p:cNvPr id="3" name="object 10">
              <a:extLst>
                <a:ext uri="{FF2B5EF4-FFF2-40B4-BE49-F238E27FC236}">
                  <a16:creationId xmlns:a16="http://schemas.microsoft.com/office/drawing/2014/main" id="{0DDBCAFA-B7EB-BE43-4CC1-5FB9A6DDA29B}"/>
                </a:ext>
              </a:extLst>
            </p:cNvPr>
            <p:cNvSpPr/>
            <p:nvPr/>
          </p:nvSpPr>
          <p:spPr>
            <a:xfrm>
              <a:off x="838200" y="5507736"/>
              <a:ext cx="2921508" cy="34229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11">
              <a:extLst>
                <a:ext uri="{FF2B5EF4-FFF2-40B4-BE49-F238E27FC236}">
                  <a16:creationId xmlns:a16="http://schemas.microsoft.com/office/drawing/2014/main" id="{0C13EF68-603B-7383-8856-EF54759402B8}"/>
                </a:ext>
              </a:extLst>
            </p:cNvPr>
            <p:cNvSpPr/>
            <p:nvPr/>
          </p:nvSpPr>
          <p:spPr>
            <a:xfrm>
              <a:off x="4082795" y="6006084"/>
              <a:ext cx="2851404" cy="292455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12">
              <a:extLst>
                <a:ext uri="{FF2B5EF4-FFF2-40B4-BE49-F238E27FC236}">
                  <a16:creationId xmlns:a16="http://schemas.microsoft.com/office/drawing/2014/main" id="{9356F206-0222-6F72-229E-76CBD0B175ED}"/>
                </a:ext>
              </a:extLst>
            </p:cNvPr>
            <p:cNvSpPr/>
            <p:nvPr/>
          </p:nvSpPr>
          <p:spPr>
            <a:xfrm>
              <a:off x="3877055" y="5507736"/>
              <a:ext cx="3055619" cy="6400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3">
              <a:extLst>
                <a:ext uri="{FF2B5EF4-FFF2-40B4-BE49-F238E27FC236}">
                  <a16:creationId xmlns:a16="http://schemas.microsoft.com/office/drawing/2014/main" id="{CCF2BFE3-46C3-AF02-A9B0-254B78333FEB}"/>
                </a:ext>
              </a:extLst>
            </p:cNvPr>
            <p:cNvSpPr/>
            <p:nvPr/>
          </p:nvSpPr>
          <p:spPr>
            <a:xfrm>
              <a:off x="3791711" y="5940552"/>
              <a:ext cx="391667" cy="29900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4">
              <a:extLst>
                <a:ext uri="{FF2B5EF4-FFF2-40B4-BE49-F238E27FC236}">
                  <a16:creationId xmlns:a16="http://schemas.microsoft.com/office/drawing/2014/main" id="{4E1435D4-36DE-D24D-8132-DB485F3B9B8F}"/>
                </a:ext>
              </a:extLst>
            </p:cNvPr>
            <p:cNvSpPr/>
            <p:nvPr/>
          </p:nvSpPr>
          <p:spPr>
            <a:xfrm>
              <a:off x="3791712" y="5501640"/>
              <a:ext cx="85725" cy="3429000"/>
            </a:xfrm>
            <a:custGeom>
              <a:avLst/>
              <a:gdLst/>
              <a:ahLst/>
              <a:cxnLst/>
              <a:rect l="l" t="t" r="r" b="b"/>
              <a:pathLst>
                <a:path w="85725" h="3429000">
                  <a:moveTo>
                    <a:pt x="0" y="0"/>
                  </a:moveTo>
                  <a:lnTo>
                    <a:pt x="85343" y="0"/>
                  </a:lnTo>
                  <a:lnTo>
                    <a:pt x="85343" y="3429000"/>
                  </a:lnTo>
                  <a:lnTo>
                    <a:pt x="0" y="34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5">
              <a:extLst>
                <a:ext uri="{FF2B5EF4-FFF2-40B4-BE49-F238E27FC236}">
                  <a16:creationId xmlns:a16="http://schemas.microsoft.com/office/drawing/2014/main" id="{64DF83CD-BC7A-5369-119D-B8C8D794339B}"/>
                </a:ext>
              </a:extLst>
            </p:cNvPr>
            <p:cNvSpPr/>
            <p:nvPr/>
          </p:nvSpPr>
          <p:spPr>
            <a:xfrm>
              <a:off x="844295" y="5507736"/>
              <a:ext cx="6082665" cy="3415665"/>
            </a:xfrm>
            <a:custGeom>
              <a:avLst/>
              <a:gdLst/>
              <a:ahLst/>
              <a:cxnLst/>
              <a:rect l="l" t="t" r="r" b="b"/>
              <a:pathLst>
                <a:path w="6082665" h="3415665">
                  <a:moveTo>
                    <a:pt x="6082284" y="0"/>
                  </a:moveTo>
                  <a:lnTo>
                    <a:pt x="0" y="0"/>
                  </a:lnTo>
                  <a:lnTo>
                    <a:pt x="0" y="3415283"/>
                  </a:lnTo>
                  <a:lnTo>
                    <a:pt x="6082284" y="3415283"/>
                  </a:lnTo>
                  <a:lnTo>
                    <a:pt x="6082284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3505476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5">
            <a:extLst>
              <a:ext uri="{FF2B5EF4-FFF2-40B4-BE49-F238E27FC236}">
                <a16:creationId xmlns:a16="http://schemas.microsoft.com/office/drawing/2014/main" id="{0EC13A07-0F63-BC06-7788-149368F0D9B9}"/>
              </a:ext>
            </a:extLst>
          </p:cNvPr>
          <p:cNvSpPr txBox="1"/>
          <p:nvPr/>
        </p:nvSpPr>
        <p:spPr>
          <a:xfrm>
            <a:off x="539788" y="979528"/>
            <a:ext cx="11112424" cy="3699731"/>
          </a:xfrm>
          <a:prstGeom prst="rect">
            <a:avLst/>
          </a:prstGeom>
          <a:ln w="12192">
            <a:noFill/>
          </a:ln>
        </p:spPr>
        <p:txBody>
          <a:bodyPr vert="horz" wrap="square" lIns="0" tIns="6350" rIns="0" bIns="0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Dirjen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Pajak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berhak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menerbitkan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SP2DK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selama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belum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melampaui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1" i="0" u="none" strike="noStrike" dirty="0" err="1">
                <a:solidFill>
                  <a:srgbClr val="FFFF00"/>
                </a:solidFill>
                <a:effectLst/>
                <a:highlight>
                  <a:srgbClr val="000080"/>
                </a:highlight>
                <a:latin typeface="Open Sans" panose="020B0606030504020204" pitchFamily="34" charset="0"/>
              </a:rPr>
              <a:t>daluwarsa</a:t>
            </a:r>
            <a:r>
              <a:rPr lang="en-ID" sz="2400" b="1" i="0" u="none" strike="noStrike" dirty="0">
                <a:solidFill>
                  <a:srgbClr val="FFFF00"/>
                </a:solidFill>
                <a:effectLst/>
                <a:highlight>
                  <a:srgbClr val="000080"/>
                </a:highlight>
                <a:latin typeface="Open Sans" panose="020B0606030504020204" pitchFamily="34" charset="0"/>
              </a:rPr>
              <a:t> </a:t>
            </a:r>
            <a:r>
              <a:rPr lang="en-ID" sz="2400" b="1" i="0" u="none" strike="noStrike" dirty="0" err="1">
                <a:solidFill>
                  <a:srgbClr val="FFFF00"/>
                </a:solidFill>
                <a:effectLst/>
                <a:highlight>
                  <a:srgbClr val="000080"/>
                </a:highlight>
                <a:latin typeface="Open Sans" panose="020B0606030504020204" pitchFamily="34" charset="0"/>
              </a:rPr>
              <a:t>penetapan</a:t>
            </a:r>
            <a:r>
              <a:rPr lang="en-ID" sz="2400" b="1" i="0" u="none" strike="noStrike" dirty="0">
                <a:solidFill>
                  <a:srgbClr val="FFFF00"/>
                </a:solidFill>
                <a:effectLst/>
                <a:highlight>
                  <a:srgbClr val="000080"/>
                </a:highlight>
                <a:latin typeface="Open Sans" panose="020B0606030504020204" pitchFamily="34" charset="0"/>
              </a:rPr>
              <a:t> </a:t>
            </a:r>
            <a:r>
              <a:rPr lang="en-ID" sz="2400" b="1" i="0" u="none" strike="noStrike" dirty="0" err="1">
                <a:solidFill>
                  <a:srgbClr val="FFFF00"/>
                </a:solidFill>
                <a:effectLst/>
                <a:highlight>
                  <a:srgbClr val="000080"/>
                </a:highlight>
                <a:latin typeface="Open Sans" panose="020B0606030504020204" pitchFamily="34" charset="0"/>
              </a:rPr>
              <a:t>pajak</a:t>
            </a:r>
            <a:r>
              <a:rPr lang="en-ID" sz="2400" b="1" i="0" u="none" strike="noStrike" dirty="0">
                <a:solidFill>
                  <a:srgbClr val="FFFF00"/>
                </a:solidFill>
                <a:effectLst/>
                <a:highlight>
                  <a:srgbClr val="000080"/>
                </a:highlight>
                <a:latin typeface="Open Sans" panose="020B0606030504020204" pitchFamily="34" charset="0"/>
              </a:rPr>
              <a:t> yang paling lama 5 (lima) </a:t>
            </a:r>
            <a:r>
              <a:rPr lang="en-ID" sz="2400" b="1" i="0" u="none" strike="noStrike" dirty="0" err="1">
                <a:solidFill>
                  <a:srgbClr val="FFFF00"/>
                </a:solidFill>
                <a:effectLst/>
                <a:highlight>
                  <a:srgbClr val="000080"/>
                </a:highlight>
                <a:latin typeface="Open Sans" panose="020B0606030504020204" pitchFamily="34" charset="0"/>
              </a:rPr>
              <a:t>tahun</a:t>
            </a:r>
            <a:r>
              <a:rPr lang="en-ID" sz="2400" b="1" i="0" u="none" strike="noStrike" dirty="0">
                <a:solidFill>
                  <a:srgbClr val="FFFF00"/>
                </a:solidFill>
                <a:effectLst/>
                <a:highlight>
                  <a:srgbClr val="000080"/>
                </a:highlight>
                <a:latin typeface="Open Sans" panose="020B0606030504020204" pitchFamily="34" charset="0"/>
              </a:rPr>
              <a:t> </a:t>
            </a:r>
            <a:r>
              <a:rPr lang="en-ID" sz="2400" b="1" i="0" u="none" strike="noStrike" dirty="0" err="1">
                <a:solidFill>
                  <a:srgbClr val="FFFF00"/>
                </a:solidFill>
                <a:effectLst/>
                <a:highlight>
                  <a:srgbClr val="000080"/>
                </a:highlight>
                <a:latin typeface="Open Sans" panose="020B0606030504020204" pitchFamily="34" charset="0"/>
              </a:rPr>
              <a:t>setelah</a:t>
            </a:r>
            <a:r>
              <a:rPr lang="en-ID" sz="2400" b="1" i="0" u="none" strike="noStrike" dirty="0">
                <a:solidFill>
                  <a:srgbClr val="FFFF00"/>
                </a:solidFill>
                <a:effectLst/>
                <a:highlight>
                  <a:srgbClr val="000080"/>
                </a:highlight>
                <a:latin typeface="Open Sans" panose="020B0606030504020204" pitchFamily="34" charset="0"/>
              </a:rPr>
              <a:t> </a:t>
            </a:r>
            <a:r>
              <a:rPr lang="en-ID" sz="2400" b="1" i="0" u="none" strike="noStrike" dirty="0" err="1">
                <a:solidFill>
                  <a:srgbClr val="FFFF00"/>
                </a:solidFill>
                <a:effectLst/>
                <a:highlight>
                  <a:srgbClr val="000080"/>
                </a:highlight>
                <a:latin typeface="Open Sans" panose="020B0606030504020204" pitchFamily="34" charset="0"/>
              </a:rPr>
              <a:t>saat</a:t>
            </a:r>
            <a:r>
              <a:rPr lang="en-ID" sz="2400" b="1" i="0" u="none" strike="noStrike" dirty="0">
                <a:solidFill>
                  <a:srgbClr val="FFFF00"/>
                </a:solidFill>
                <a:effectLst/>
                <a:highlight>
                  <a:srgbClr val="000080"/>
                </a:highlight>
                <a:latin typeface="Open Sans" panose="020B0606030504020204" pitchFamily="34" charset="0"/>
              </a:rPr>
              <a:t> </a:t>
            </a:r>
            <a:r>
              <a:rPr lang="en-ID" sz="2400" b="1" i="0" u="none" strike="noStrike" dirty="0" err="1">
                <a:solidFill>
                  <a:srgbClr val="FFFF00"/>
                </a:solidFill>
                <a:effectLst/>
                <a:highlight>
                  <a:srgbClr val="000080"/>
                </a:highlight>
                <a:latin typeface="Open Sans" panose="020B0606030504020204" pitchFamily="34" charset="0"/>
              </a:rPr>
              <a:t>terutang</a:t>
            </a:r>
            <a:r>
              <a:rPr lang="en-ID" sz="2400" b="1" i="0" u="none" strike="noStrike" dirty="0">
                <a:solidFill>
                  <a:srgbClr val="FFFF00"/>
                </a:solidFill>
                <a:effectLst/>
                <a:highlight>
                  <a:srgbClr val="000080"/>
                </a:highlight>
                <a:latin typeface="Open Sans" panose="020B0606030504020204" pitchFamily="34" charset="0"/>
              </a:rPr>
              <a:t> </a:t>
            </a:r>
            <a:r>
              <a:rPr lang="en-ID" sz="2400" b="1" i="0" u="none" strike="noStrike" dirty="0" err="1">
                <a:solidFill>
                  <a:srgbClr val="FFFF00"/>
                </a:solidFill>
                <a:effectLst/>
                <a:highlight>
                  <a:srgbClr val="000080"/>
                </a:highlight>
                <a:latin typeface="Open Sans" panose="020B0606030504020204" pitchFamily="34" charset="0"/>
              </a:rPr>
              <a:t>pajaknya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,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atau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berakhirnya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masa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pajak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,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bagian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tahun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pajak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,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atau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tahun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pajak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. Dari arti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kepanjangan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SP2DK,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maka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Wajib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Pajak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akan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dimintai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penjelasan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terkait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data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atau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keterangan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.</a:t>
            </a:r>
          </a:p>
          <a:p>
            <a:pPr algn="ctr"/>
            <a:endParaRPr lang="en-ID" sz="2400" b="0" i="0" u="none" strike="noStrike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Data yang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dimaksud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disini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adalah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1" i="0" u="none" strike="noStrike" dirty="0" err="1">
                <a:solidFill>
                  <a:srgbClr val="FFFF00"/>
                </a:solidFill>
                <a:effectLst/>
                <a:highlight>
                  <a:srgbClr val="000080"/>
                </a:highlight>
                <a:latin typeface="Open Sans" panose="020B0606030504020204" pitchFamily="34" charset="0"/>
              </a:rPr>
              <a:t>kumpulan</a:t>
            </a:r>
            <a:r>
              <a:rPr lang="en-ID" sz="2400" b="1" i="0" u="none" strike="noStrike" dirty="0">
                <a:solidFill>
                  <a:srgbClr val="FFFF00"/>
                </a:solidFill>
                <a:effectLst/>
                <a:highlight>
                  <a:srgbClr val="000080"/>
                </a:highlight>
                <a:latin typeface="Open Sans" panose="020B0606030504020204" pitchFamily="34" charset="0"/>
              </a:rPr>
              <a:t> </a:t>
            </a:r>
            <a:r>
              <a:rPr lang="en-ID" sz="2400" b="1" i="0" u="none" strike="noStrike" dirty="0" err="1">
                <a:solidFill>
                  <a:srgbClr val="FFFF00"/>
                </a:solidFill>
                <a:effectLst/>
                <a:highlight>
                  <a:srgbClr val="000080"/>
                </a:highlight>
                <a:latin typeface="Open Sans" panose="020B0606030504020204" pitchFamily="34" charset="0"/>
              </a:rPr>
              <a:t>informasi</a:t>
            </a:r>
            <a:r>
              <a:rPr lang="en-ID" sz="2400" b="1" i="0" u="none" strike="noStrike" dirty="0">
                <a:solidFill>
                  <a:srgbClr val="FFFF00"/>
                </a:solidFill>
                <a:effectLst/>
                <a:highlight>
                  <a:srgbClr val="000080"/>
                </a:highlight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yang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diperoleh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pihak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Dirjen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Pajak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bisa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berupa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SPT,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rekaman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data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dari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sistem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informasi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kantor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pajak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,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berbagai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keterangan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yang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bersumber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dari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hasil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survei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lapangan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,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serta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data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pendukung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en-ID" sz="2400" b="0" i="0" u="none" strike="noStrike" dirty="0" err="1">
                <a:effectLst/>
                <a:latin typeface="Open Sans" panose="020B0606030504020204" pitchFamily="34" charset="0"/>
              </a:rPr>
              <a:t>lainnya</a:t>
            </a:r>
            <a:r>
              <a:rPr lang="en-ID" sz="2400" b="0" i="0" u="none" strike="noStrike" dirty="0">
                <a:effectLst/>
                <a:latin typeface="Open Sans" panose="020B0606030504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55F4D-4A29-D946-90F3-718496279B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659"/>
          <a:stretch/>
        </p:blipFill>
        <p:spPr>
          <a:xfrm>
            <a:off x="0" y="5317276"/>
            <a:ext cx="12192000" cy="15407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8178790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3">
            <a:extLst>
              <a:ext uri="{FF2B5EF4-FFF2-40B4-BE49-F238E27FC236}">
                <a16:creationId xmlns:a16="http://schemas.microsoft.com/office/drawing/2014/main" id="{368DF309-ADE5-F96B-1C87-6B1702486852}"/>
              </a:ext>
            </a:extLst>
          </p:cNvPr>
          <p:cNvGrpSpPr/>
          <p:nvPr/>
        </p:nvGrpSpPr>
        <p:grpSpPr>
          <a:xfrm>
            <a:off x="0" y="0"/>
            <a:ext cx="12191998" cy="6858000"/>
            <a:chOff x="838200" y="1127760"/>
            <a:chExt cx="6095999" cy="3429000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555CBAB0-EFBC-0FD2-9956-FEABC495F25D}"/>
                </a:ext>
              </a:extLst>
            </p:cNvPr>
            <p:cNvSpPr/>
            <p:nvPr/>
          </p:nvSpPr>
          <p:spPr>
            <a:xfrm>
              <a:off x="838200" y="1127760"/>
              <a:ext cx="1191768" cy="3429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D3D05774-C1FD-E3DB-5FF9-ED2C87B5031A}"/>
                </a:ext>
              </a:extLst>
            </p:cNvPr>
            <p:cNvSpPr/>
            <p:nvPr/>
          </p:nvSpPr>
          <p:spPr>
            <a:xfrm>
              <a:off x="3511295" y="1127760"/>
              <a:ext cx="3422904" cy="34290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CA90A009-7BBF-FC24-FF65-84262A4F9321}"/>
                </a:ext>
              </a:extLst>
            </p:cNvPr>
            <p:cNvSpPr/>
            <p:nvPr/>
          </p:nvSpPr>
          <p:spPr>
            <a:xfrm>
              <a:off x="1979675" y="1927860"/>
              <a:ext cx="3691128" cy="26288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4EA657C0-8B69-13C0-6185-D23906531A43}"/>
                </a:ext>
              </a:extLst>
            </p:cNvPr>
            <p:cNvSpPr/>
            <p:nvPr/>
          </p:nvSpPr>
          <p:spPr>
            <a:xfrm>
              <a:off x="1219200" y="1127760"/>
              <a:ext cx="2353055" cy="8001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8">
              <a:extLst>
                <a:ext uri="{FF2B5EF4-FFF2-40B4-BE49-F238E27FC236}">
                  <a16:creationId xmlns:a16="http://schemas.microsoft.com/office/drawing/2014/main" id="{A956C354-3735-4413-918E-5D8DE9AB2D67}"/>
                </a:ext>
              </a:extLst>
            </p:cNvPr>
            <p:cNvSpPr/>
            <p:nvPr/>
          </p:nvSpPr>
          <p:spPr>
            <a:xfrm>
              <a:off x="844295" y="1133856"/>
              <a:ext cx="6082665" cy="3415665"/>
            </a:xfrm>
            <a:custGeom>
              <a:avLst/>
              <a:gdLst/>
              <a:ahLst/>
              <a:cxnLst/>
              <a:rect l="l" t="t" r="r" b="b"/>
              <a:pathLst>
                <a:path w="6082665" h="3415665">
                  <a:moveTo>
                    <a:pt x="6082284" y="0"/>
                  </a:moveTo>
                  <a:lnTo>
                    <a:pt x="0" y="0"/>
                  </a:lnTo>
                  <a:lnTo>
                    <a:pt x="0" y="3415284"/>
                  </a:lnTo>
                  <a:lnTo>
                    <a:pt x="6082284" y="3415284"/>
                  </a:lnTo>
                  <a:lnTo>
                    <a:pt x="6082284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36507735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1E6AE7-A27F-200C-8B64-F0FA8D660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765" y="2276270"/>
            <a:ext cx="7518469" cy="43684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6102E9-3F5A-2A14-71D5-D759D619E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13" y="0"/>
            <a:ext cx="6498971" cy="239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73260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9">
            <a:extLst>
              <a:ext uri="{FF2B5EF4-FFF2-40B4-BE49-F238E27FC236}">
                <a16:creationId xmlns:a16="http://schemas.microsoft.com/office/drawing/2014/main" id="{F40182FD-BA30-B803-1F23-5DDFDEDA204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838200" y="5501640"/>
            <a:chExt cx="6096000" cy="3429000"/>
          </a:xfrm>
        </p:grpSpPr>
        <p:sp>
          <p:nvSpPr>
            <p:cNvPr id="3" name="object 10">
              <a:extLst>
                <a:ext uri="{FF2B5EF4-FFF2-40B4-BE49-F238E27FC236}">
                  <a16:creationId xmlns:a16="http://schemas.microsoft.com/office/drawing/2014/main" id="{7C1403AB-B885-9AB0-E93F-317AE04109B1}"/>
                </a:ext>
              </a:extLst>
            </p:cNvPr>
            <p:cNvSpPr/>
            <p:nvPr/>
          </p:nvSpPr>
          <p:spPr>
            <a:xfrm>
              <a:off x="838200" y="5501640"/>
              <a:ext cx="1191768" cy="3429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11">
              <a:extLst>
                <a:ext uri="{FF2B5EF4-FFF2-40B4-BE49-F238E27FC236}">
                  <a16:creationId xmlns:a16="http://schemas.microsoft.com/office/drawing/2014/main" id="{16714ED7-15C9-6DCA-4D18-5C400B266BF3}"/>
                </a:ext>
              </a:extLst>
            </p:cNvPr>
            <p:cNvSpPr/>
            <p:nvPr/>
          </p:nvSpPr>
          <p:spPr>
            <a:xfrm>
              <a:off x="3511295" y="5501640"/>
              <a:ext cx="3422904" cy="34290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12">
              <a:extLst>
                <a:ext uri="{FF2B5EF4-FFF2-40B4-BE49-F238E27FC236}">
                  <a16:creationId xmlns:a16="http://schemas.microsoft.com/office/drawing/2014/main" id="{42113725-139B-7954-92B3-CC3EA2353341}"/>
                </a:ext>
              </a:extLst>
            </p:cNvPr>
            <p:cNvSpPr/>
            <p:nvPr/>
          </p:nvSpPr>
          <p:spPr>
            <a:xfrm>
              <a:off x="838200" y="5501640"/>
              <a:ext cx="3159252" cy="34290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13">
            <a:extLst>
              <a:ext uri="{FF2B5EF4-FFF2-40B4-BE49-F238E27FC236}">
                <a16:creationId xmlns:a16="http://schemas.microsoft.com/office/drawing/2014/main" id="{E29808C2-7EC0-4A9C-A040-B0C5EDD915CF}"/>
              </a:ext>
            </a:extLst>
          </p:cNvPr>
          <p:cNvSpPr txBox="1"/>
          <p:nvPr/>
        </p:nvSpPr>
        <p:spPr>
          <a:xfrm>
            <a:off x="6914194" y="1125622"/>
            <a:ext cx="4733927" cy="49152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Tanggapan </a:t>
            </a:r>
            <a:r>
              <a:rPr sz="1600" spc="-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dapat</a:t>
            </a:r>
            <a:r>
              <a:rPr sz="1600" spc="1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berupa:</a:t>
            </a:r>
            <a:endParaRPr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2085" marR="5080" indent="-172720">
              <a:lnSpc>
                <a:spcPct val="150000"/>
              </a:lnSpc>
              <a:spcBef>
                <a:spcPts val="1120"/>
              </a:spcBef>
              <a:buAutoNum type="arabicPeriod"/>
              <a:tabLst>
                <a:tab pos="172720" algn="l"/>
              </a:tabLst>
            </a:pPr>
            <a:r>
              <a:rPr sz="1600" spc="-1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Mengakui adanya kekeliruan </a:t>
            </a:r>
            <a:r>
              <a:rPr sz="1600" spc="-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 akan  melakukan </a:t>
            </a:r>
            <a:r>
              <a:rPr sz="1600" spc="-1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pembayaran atau </a:t>
            </a:r>
            <a:r>
              <a:rPr sz="1600" spc="-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pembetulan</a:t>
            </a:r>
            <a:r>
              <a:rPr sz="1600" spc="3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SPT</a:t>
            </a:r>
            <a:endParaRPr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2085" marR="160020" indent="-172720">
              <a:lnSpc>
                <a:spcPct val="150000"/>
              </a:lnSpc>
              <a:buAutoNum type="arabicPeriod"/>
              <a:tabLst>
                <a:tab pos="172720" algn="l"/>
              </a:tabLst>
            </a:pPr>
            <a:r>
              <a:rPr sz="1600" spc="-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Memberikan penjelasan </a:t>
            </a:r>
            <a:r>
              <a:rPr sz="1600" spc="-1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</a:t>
            </a:r>
            <a:r>
              <a:rPr sz="1600" spc="-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sebagai  bantahan </a:t>
            </a:r>
            <a:r>
              <a:rPr sz="1600" spc="-1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atas </a:t>
            </a:r>
            <a:r>
              <a:rPr sz="1600" spc="-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poin yang ada dalam</a:t>
            </a:r>
            <a:r>
              <a:rPr sz="1600" spc="5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SP2DK</a:t>
            </a:r>
            <a:endParaRPr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2085" marR="160020" indent="-172720">
              <a:lnSpc>
                <a:spcPct val="150000"/>
              </a:lnSpc>
              <a:buAutoNum type="arabicPeriod"/>
              <a:tabLst>
                <a:tab pos="172720" algn="l"/>
              </a:tabLst>
            </a:pPr>
            <a:r>
              <a:rPr sz="1600" spc="-1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Melakukan </a:t>
            </a:r>
            <a:r>
              <a:rPr sz="1600" spc="-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pertemuan dengan </a:t>
            </a:r>
            <a:r>
              <a:rPr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 </a:t>
            </a:r>
            <a:r>
              <a:rPr sz="1600" spc="-1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untuk  meminta </a:t>
            </a:r>
            <a:r>
              <a:rPr sz="1600" spc="-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penjelasan tambahan selain </a:t>
            </a:r>
            <a:r>
              <a:rPr sz="1600" spc="-1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 </a:t>
            </a:r>
            <a:r>
              <a:rPr sz="1600" spc="-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yang telah </a:t>
            </a:r>
            <a:r>
              <a:rPr sz="1600" spc="-1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disebutkan </a:t>
            </a:r>
            <a:r>
              <a:rPr sz="1600" spc="-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sz="1600" spc="6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SP2DK</a:t>
            </a:r>
            <a:endParaRPr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25400">
              <a:lnSpc>
                <a:spcPct val="150000"/>
              </a:lnSpc>
              <a:spcBef>
                <a:spcPts val="5"/>
              </a:spcBef>
            </a:pPr>
            <a:r>
              <a:rPr sz="1600" spc="-1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Tanggapan </a:t>
            </a:r>
            <a:r>
              <a:rPr sz="1600" spc="-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disampaikan dalam jangka waktu </a:t>
            </a:r>
            <a:r>
              <a:rPr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  </a:t>
            </a:r>
            <a:r>
              <a:rPr sz="1600" spc="-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hari </a:t>
            </a:r>
            <a:r>
              <a:rPr sz="1600" spc="-1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kerja </a:t>
            </a:r>
            <a:r>
              <a:rPr sz="1600" spc="-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setelah SP2DK diterima. Jika </a:t>
            </a:r>
            <a:r>
              <a:rPr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WP </a:t>
            </a:r>
            <a:r>
              <a:rPr sz="1600" spc="-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tidak  memberikan tanggapan, DJP berhak melanjutkan  dengan tindakan</a:t>
            </a:r>
            <a:r>
              <a:rPr sz="1600" spc="3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Pemeriksaan.</a:t>
            </a:r>
            <a:endParaRPr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763885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1F1C5B-C66C-06B3-D322-97899D7BFC2D}"/>
              </a:ext>
            </a:extLst>
          </p:cNvPr>
          <p:cNvSpPr/>
          <p:nvPr/>
        </p:nvSpPr>
        <p:spPr>
          <a:xfrm>
            <a:off x="8784235" y="2173574"/>
            <a:ext cx="2683239" cy="3462728"/>
          </a:xfrm>
          <a:prstGeom prst="rect">
            <a:avLst/>
          </a:prstGeom>
          <a:noFill/>
          <a:ln w="28575">
            <a:solidFill>
              <a:srgbClr val="0033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0EC13A07-0F63-BC06-7788-149368F0D9B9}"/>
              </a:ext>
            </a:extLst>
          </p:cNvPr>
          <p:cNvSpPr txBox="1"/>
          <p:nvPr/>
        </p:nvSpPr>
        <p:spPr>
          <a:xfrm>
            <a:off x="350395" y="786514"/>
            <a:ext cx="8823586" cy="5554085"/>
          </a:xfrm>
          <a:prstGeom prst="rect">
            <a:avLst/>
          </a:prstGeom>
          <a:ln w="12192">
            <a:noFill/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L="458470">
              <a:lnSpc>
                <a:spcPct val="100000"/>
              </a:lnSpc>
            </a:pPr>
            <a:r>
              <a:rPr sz="3600" spc="-150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Poin </a:t>
            </a:r>
            <a:r>
              <a:rPr sz="3600" spc="-125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Utama </a:t>
            </a:r>
            <a:r>
              <a:rPr lang="en-US" sz="3600" spc="-155" dirty="0" err="1">
                <a:latin typeface="Arial"/>
                <a:cs typeface="Arial"/>
              </a:rPr>
              <a:t>d</a:t>
            </a:r>
            <a:r>
              <a:rPr sz="3600" spc="-155" dirty="0" err="1">
                <a:latin typeface="Arial"/>
                <a:cs typeface="Arial"/>
              </a:rPr>
              <a:t>alam</a:t>
            </a:r>
            <a:r>
              <a:rPr sz="3600" spc="-155" dirty="0">
                <a:latin typeface="Arial"/>
                <a:cs typeface="Arial"/>
              </a:rPr>
              <a:t> </a:t>
            </a:r>
            <a:r>
              <a:rPr sz="3600" spc="-110" dirty="0">
                <a:latin typeface="Arial"/>
                <a:cs typeface="Arial"/>
              </a:rPr>
              <a:t>Menyusun</a:t>
            </a:r>
            <a:r>
              <a:rPr sz="3600" spc="50" dirty="0">
                <a:latin typeface="Arial"/>
                <a:cs typeface="Arial"/>
              </a:rPr>
              <a:t> </a:t>
            </a:r>
            <a:r>
              <a:rPr sz="3600" spc="-195" dirty="0">
                <a:latin typeface="Arial"/>
                <a:cs typeface="Arial"/>
              </a:rPr>
              <a:t>Tanggapan</a:t>
            </a:r>
            <a:endParaRPr sz="3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00" dirty="0">
              <a:latin typeface="Arial"/>
              <a:cs typeface="Arial"/>
            </a:endParaRPr>
          </a:p>
          <a:p>
            <a:pPr marL="820420" marR="818515" indent="-457200">
              <a:buFont typeface="Arial" panose="020B0604020202020204" pitchFamily="34" charset="0"/>
              <a:buChar char="•"/>
              <a:tabLst>
                <a:tab pos="478790" algn="l"/>
              </a:tabLst>
            </a:pPr>
            <a:r>
              <a:rPr sz="2800" spc="-10" dirty="0" err="1">
                <a:latin typeface="Carlito"/>
                <a:cs typeface="Carlito"/>
              </a:rPr>
              <a:t>Pelajari</a:t>
            </a:r>
            <a:r>
              <a:rPr sz="2800" spc="-10" dirty="0">
                <a:latin typeface="Carlito"/>
                <a:cs typeface="Carlito"/>
              </a:rPr>
              <a:t> dengan </a:t>
            </a:r>
            <a:r>
              <a:rPr sz="2800" spc="-5" dirty="0">
                <a:latin typeface="Carlito"/>
                <a:cs typeface="Carlito"/>
              </a:rPr>
              <a:t>mendalam poin </a:t>
            </a:r>
            <a:r>
              <a:rPr sz="2800" spc="-10" dirty="0">
                <a:latin typeface="Carlito"/>
                <a:cs typeface="Carlito"/>
              </a:rPr>
              <a:t>pertanyaan </a:t>
            </a:r>
            <a:r>
              <a:rPr sz="2800" spc="-5" dirty="0">
                <a:latin typeface="Carlito"/>
                <a:cs typeface="Carlito"/>
              </a:rPr>
              <a:t>dalam </a:t>
            </a:r>
            <a:r>
              <a:rPr sz="2800" spc="-10" dirty="0">
                <a:latin typeface="Carlito"/>
                <a:cs typeface="Carlito"/>
              </a:rPr>
              <a:t>SP2DK,  pastikan </a:t>
            </a:r>
            <a:r>
              <a:rPr sz="2800" spc="-5" dirty="0">
                <a:latin typeface="Carlito"/>
                <a:cs typeface="Carlito"/>
              </a:rPr>
              <a:t>sudah </a:t>
            </a:r>
            <a:r>
              <a:rPr sz="2800" spc="-10" dirty="0">
                <a:latin typeface="Carlito"/>
                <a:cs typeface="Carlito"/>
              </a:rPr>
              <a:t>memperoleh </a:t>
            </a:r>
            <a:r>
              <a:rPr sz="2800" spc="-15" dirty="0">
                <a:latin typeface="Carlito"/>
                <a:cs typeface="Carlito"/>
              </a:rPr>
              <a:t>bayangan </a:t>
            </a:r>
            <a:r>
              <a:rPr sz="2800" spc="-10" dirty="0">
                <a:latin typeface="Carlito"/>
                <a:cs typeface="Carlito"/>
              </a:rPr>
              <a:t>atas </a:t>
            </a:r>
            <a:r>
              <a:rPr sz="2800" spc="-5" dirty="0">
                <a:latin typeface="Carlito"/>
                <a:cs typeface="Carlito"/>
              </a:rPr>
              <a:t>hal </a:t>
            </a:r>
            <a:r>
              <a:rPr sz="2800" spc="-10" dirty="0">
                <a:latin typeface="Carlito"/>
                <a:cs typeface="Carlito"/>
              </a:rPr>
              <a:t>yang  </a:t>
            </a:r>
            <a:r>
              <a:rPr sz="2800" spc="-5" dirty="0" err="1">
                <a:latin typeface="Carlito"/>
                <a:cs typeface="Carlito"/>
              </a:rPr>
              <a:t>diperbandingkan</a:t>
            </a:r>
            <a:endParaRPr lang="en-US" sz="2800" dirty="0">
              <a:latin typeface="Carlito"/>
              <a:cs typeface="Carlito"/>
            </a:endParaRPr>
          </a:p>
          <a:p>
            <a:pPr marL="820420" marR="818515" indent="-457200">
              <a:buFont typeface="Arial" panose="020B0604020202020204" pitchFamily="34" charset="0"/>
              <a:buChar char="•"/>
              <a:tabLst>
                <a:tab pos="478790" algn="l"/>
              </a:tabLst>
            </a:pPr>
            <a:r>
              <a:rPr sz="2800" spc="-10" dirty="0">
                <a:latin typeface="Carlito"/>
                <a:cs typeface="Carlito"/>
              </a:rPr>
              <a:t>Cek </a:t>
            </a:r>
            <a:r>
              <a:rPr sz="2800" spc="-15" dirty="0">
                <a:latin typeface="Carlito"/>
                <a:cs typeface="Carlito"/>
              </a:rPr>
              <a:t>riwayat kewajiban </a:t>
            </a:r>
            <a:r>
              <a:rPr sz="2800" spc="-10" dirty="0">
                <a:latin typeface="Carlito"/>
                <a:cs typeface="Carlito"/>
              </a:rPr>
              <a:t>perpajakan yang </a:t>
            </a:r>
            <a:r>
              <a:rPr sz="2800" spc="-5" dirty="0" err="1">
                <a:latin typeface="Carlito"/>
                <a:cs typeface="Carlito"/>
              </a:rPr>
              <a:t>telah</a:t>
            </a:r>
            <a:r>
              <a:rPr sz="2800" spc="114" dirty="0">
                <a:latin typeface="Carlito"/>
                <a:cs typeface="Carlito"/>
              </a:rPr>
              <a:t> </a:t>
            </a:r>
            <a:r>
              <a:rPr sz="2800" spc="-5" dirty="0" err="1">
                <a:latin typeface="Carlito"/>
                <a:cs typeface="Carlito"/>
              </a:rPr>
              <a:t>dipenuhi</a:t>
            </a:r>
            <a:endParaRPr lang="en-US" sz="2800" dirty="0">
              <a:latin typeface="Carlito"/>
              <a:cs typeface="Carlito"/>
            </a:endParaRPr>
          </a:p>
          <a:p>
            <a:pPr marL="820420" marR="818515" indent="-457200">
              <a:buFont typeface="Arial" panose="020B0604020202020204" pitchFamily="34" charset="0"/>
              <a:buChar char="•"/>
              <a:tabLst>
                <a:tab pos="478790" algn="l"/>
              </a:tabLst>
            </a:pPr>
            <a:r>
              <a:rPr sz="2800" spc="-10" dirty="0">
                <a:latin typeface="Carlito"/>
                <a:cs typeface="Carlito"/>
              </a:rPr>
              <a:t>Cek Laporan Keuangan </a:t>
            </a:r>
            <a:r>
              <a:rPr sz="2800" dirty="0">
                <a:latin typeface="Carlito"/>
                <a:cs typeface="Carlito"/>
              </a:rPr>
              <a:t>dalam </a:t>
            </a:r>
            <a:r>
              <a:rPr sz="2800" spc="-5" dirty="0" err="1">
                <a:latin typeface="Carlito"/>
                <a:cs typeface="Carlito"/>
              </a:rPr>
              <a:t>poin</a:t>
            </a:r>
            <a:r>
              <a:rPr sz="2800" spc="70" dirty="0">
                <a:latin typeface="Carlito"/>
                <a:cs typeface="Carlito"/>
              </a:rPr>
              <a:t> </a:t>
            </a:r>
            <a:r>
              <a:rPr sz="2800" spc="-10" dirty="0" err="1">
                <a:latin typeface="Carlito"/>
                <a:cs typeface="Carlito"/>
              </a:rPr>
              <a:t>terkait</a:t>
            </a:r>
            <a:endParaRPr lang="en-US" sz="2800" dirty="0">
              <a:latin typeface="Carlito"/>
              <a:cs typeface="Carlito"/>
            </a:endParaRPr>
          </a:p>
          <a:p>
            <a:pPr marL="820420" marR="818515" indent="-457200">
              <a:buFont typeface="Arial" panose="020B0604020202020204" pitchFamily="34" charset="0"/>
              <a:buChar char="•"/>
              <a:tabLst>
                <a:tab pos="478790" algn="l"/>
              </a:tabLst>
            </a:pPr>
            <a:r>
              <a:rPr sz="2800" spc="-10" dirty="0">
                <a:latin typeface="Carlito"/>
                <a:cs typeface="Carlito"/>
              </a:rPr>
              <a:t>Cek </a:t>
            </a:r>
            <a:r>
              <a:rPr sz="2800" spc="-15" dirty="0">
                <a:latin typeface="Carlito"/>
                <a:cs typeface="Carlito"/>
              </a:rPr>
              <a:t>kebijakan </a:t>
            </a:r>
            <a:r>
              <a:rPr sz="2800" spc="-5" dirty="0">
                <a:latin typeface="Carlito"/>
                <a:cs typeface="Carlito"/>
              </a:rPr>
              <a:t>perusahaan dalam </a:t>
            </a:r>
            <a:r>
              <a:rPr sz="2800" spc="-10" dirty="0">
                <a:latin typeface="Carlito"/>
                <a:cs typeface="Carlito"/>
              </a:rPr>
              <a:t>memberikan </a:t>
            </a:r>
            <a:r>
              <a:rPr sz="2800" spc="-15" dirty="0">
                <a:latin typeface="Carlito"/>
                <a:cs typeface="Carlito"/>
              </a:rPr>
              <a:t>kebijakan </a:t>
            </a:r>
            <a:r>
              <a:rPr sz="2800" spc="-10" dirty="0">
                <a:latin typeface="Carlito"/>
                <a:cs typeface="Carlito"/>
              </a:rPr>
              <a:t>atas  </a:t>
            </a:r>
            <a:r>
              <a:rPr sz="2800" spc="-5" dirty="0">
                <a:latin typeface="Carlito"/>
                <a:cs typeface="Carlito"/>
              </a:rPr>
              <a:t>poin </a:t>
            </a:r>
            <a:r>
              <a:rPr sz="2800" spc="-10" dirty="0" err="1">
                <a:latin typeface="Carlito"/>
                <a:cs typeface="Carlito"/>
              </a:rPr>
              <a:t>transaksi</a:t>
            </a:r>
            <a:r>
              <a:rPr sz="2800" spc="15" dirty="0">
                <a:latin typeface="Carlito"/>
                <a:cs typeface="Carlito"/>
              </a:rPr>
              <a:t> </a:t>
            </a:r>
            <a:r>
              <a:rPr sz="2800" spc="-10" dirty="0" err="1">
                <a:latin typeface="Carlito"/>
                <a:cs typeface="Carlito"/>
              </a:rPr>
              <a:t>terkai</a:t>
            </a:r>
            <a:r>
              <a:rPr lang="en-US" sz="2800" spc="-10" dirty="0" err="1">
                <a:latin typeface="Carlito"/>
                <a:cs typeface="Carlito"/>
              </a:rPr>
              <a:t>t</a:t>
            </a:r>
            <a:endParaRPr lang="en-US" sz="2800" spc="-10" dirty="0">
              <a:latin typeface="Carlito"/>
              <a:cs typeface="Carlito"/>
            </a:endParaRPr>
          </a:p>
          <a:p>
            <a:pPr marL="820420" marR="818515" indent="-457200">
              <a:buFont typeface="Arial" panose="020B0604020202020204" pitchFamily="34" charset="0"/>
              <a:buChar char="•"/>
              <a:tabLst>
                <a:tab pos="478790" algn="l"/>
              </a:tabLst>
            </a:pPr>
            <a:r>
              <a:rPr sz="2800" spc="-10" dirty="0">
                <a:latin typeface="Carlito"/>
                <a:cs typeface="Carlito"/>
              </a:rPr>
              <a:t>Cek dokumen sumber atas </a:t>
            </a:r>
            <a:r>
              <a:rPr sz="2800" spc="-5" dirty="0">
                <a:latin typeface="Carlito"/>
                <a:cs typeface="Carlito"/>
              </a:rPr>
              <a:t>poin </a:t>
            </a:r>
            <a:r>
              <a:rPr sz="2800" spc="-10" dirty="0" err="1">
                <a:latin typeface="Carlito"/>
                <a:cs typeface="Carlito"/>
              </a:rPr>
              <a:t>transaksi</a:t>
            </a:r>
            <a:r>
              <a:rPr sz="2800" spc="125" dirty="0">
                <a:latin typeface="Carlito"/>
                <a:cs typeface="Carlito"/>
              </a:rPr>
              <a:t> </a:t>
            </a:r>
            <a:r>
              <a:rPr sz="2800" spc="-10" dirty="0" err="1">
                <a:latin typeface="Carlito"/>
                <a:cs typeface="Carlito"/>
              </a:rPr>
              <a:t>terkait</a:t>
            </a:r>
            <a:endParaRPr lang="en-US" sz="2800" dirty="0">
              <a:latin typeface="Carlito"/>
              <a:cs typeface="Carlito"/>
            </a:endParaRPr>
          </a:p>
          <a:p>
            <a:pPr marL="820420" marR="818515" indent="-457200">
              <a:buFont typeface="Arial" panose="020B0604020202020204" pitchFamily="34" charset="0"/>
              <a:buChar char="•"/>
              <a:tabLst>
                <a:tab pos="478790" algn="l"/>
              </a:tabLst>
            </a:pPr>
            <a:r>
              <a:rPr sz="2800" spc="-5" dirty="0" err="1">
                <a:latin typeface="Carlito"/>
                <a:cs typeface="Carlito"/>
              </a:rPr>
              <a:t>Susun</a:t>
            </a:r>
            <a:r>
              <a:rPr sz="2800" spc="-5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respon</a:t>
            </a:r>
            <a:r>
              <a:rPr sz="2800" spc="50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jawaban</a:t>
            </a:r>
            <a:endParaRPr sz="2800" dirty="0">
              <a:latin typeface="Carlito"/>
              <a:cs typeface="Carli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81C145-504E-D66B-AEC1-C9FCC8862AA0}"/>
              </a:ext>
            </a:extLst>
          </p:cNvPr>
          <p:cNvSpPr/>
          <p:nvPr/>
        </p:nvSpPr>
        <p:spPr>
          <a:xfrm>
            <a:off x="11924675" y="5381469"/>
            <a:ext cx="267325" cy="1499016"/>
          </a:xfrm>
          <a:prstGeom prst="rect">
            <a:avLst/>
          </a:prstGeom>
          <a:solidFill>
            <a:srgbClr val="000066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A9A138-2C02-D4E4-7137-4F499938E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116" y="2493008"/>
            <a:ext cx="3275884" cy="218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8609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78718" y="391795"/>
            <a:ext cx="1250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842" y="115570"/>
            <a:ext cx="3034665" cy="3627754"/>
            <a:chOff x="5842" y="115570"/>
            <a:chExt cx="3034665" cy="3627754"/>
          </a:xfrm>
        </p:grpSpPr>
        <p:sp>
          <p:nvSpPr>
            <p:cNvPr id="8" name="object 8"/>
            <p:cNvSpPr/>
            <p:nvPr/>
          </p:nvSpPr>
          <p:spPr>
            <a:xfrm>
              <a:off x="12192" y="121920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2192" y="121920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019" y="3035721"/>
              <a:ext cx="2691425" cy="53658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3360" y="2964167"/>
              <a:ext cx="2827020" cy="77877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36803" y="3043427"/>
              <a:ext cx="2607945" cy="462280"/>
            </a:xfrm>
            <a:custGeom>
              <a:avLst/>
              <a:gdLst/>
              <a:ahLst/>
              <a:cxnLst/>
              <a:rect l="l" t="t" r="r" b="b"/>
              <a:pathLst>
                <a:path w="2607945" h="462279">
                  <a:moveTo>
                    <a:pt x="2607564" y="0"/>
                  </a:moveTo>
                  <a:lnTo>
                    <a:pt x="0" y="0"/>
                  </a:lnTo>
                  <a:lnTo>
                    <a:pt x="0" y="461772"/>
                  </a:lnTo>
                  <a:lnTo>
                    <a:pt x="2607564" y="461772"/>
                  </a:lnTo>
                  <a:lnTo>
                    <a:pt x="2607564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7744" y="2990087"/>
              <a:ext cx="2725674" cy="677418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426148" y="3086803"/>
            <a:ext cx="23488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8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4/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MK.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1/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64764" y="3102864"/>
            <a:ext cx="5791200" cy="368935"/>
          </a:xfrm>
          <a:prstGeom prst="rect">
            <a:avLst/>
          </a:prstGeom>
          <a:solidFill>
            <a:srgbClr val="DBDBDB"/>
          </a:solidFill>
        </p:spPr>
        <p:txBody>
          <a:bodyPr vert="horz" wrap="square" lIns="0" tIns="3048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Seksi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Pengawasan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Konsultasi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menjadi Seksi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Pengawasan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64764" y="3581400"/>
            <a:ext cx="5791200" cy="368935"/>
          </a:xfrm>
          <a:prstGeom prst="rect">
            <a:avLst/>
          </a:prstGeom>
          <a:solidFill>
            <a:srgbClr val="DBDBDB"/>
          </a:solidFill>
        </p:spPr>
        <p:txBody>
          <a:bodyPr vert="horz" wrap="square" lIns="0" tIns="3111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Seksi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Pengawasan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tiap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KPP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seksi,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atau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5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seksi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064764" y="4037076"/>
            <a:ext cx="5791200" cy="368935"/>
          </a:xfrm>
          <a:custGeom>
            <a:avLst/>
            <a:gdLst/>
            <a:ahLst/>
            <a:cxnLst/>
            <a:rect l="l" t="t" r="r" b="b"/>
            <a:pathLst>
              <a:path w="5791200" h="368935">
                <a:moveTo>
                  <a:pt x="5791199" y="0"/>
                </a:moveTo>
                <a:lnTo>
                  <a:pt x="0" y="0"/>
                </a:lnTo>
                <a:lnTo>
                  <a:pt x="0" y="368807"/>
                </a:lnTo>
                <a:lnTo>
                  <a:pt x="5791199" y="368807"/>
                </a:lnTo>
                <a:lnTo>
                  <a:pt x="5791199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43504" y="4055745"/>
            <a:ext cx="33350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Pengawasan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1,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strategis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064764" y="4512564"/>
            <a:ext cx="5791200" cy="370840"/>
          </a:xfrm>
          <a:custGeom>
            <a:avLst/>
            <a:gdLst/>
            <a:ahLst/>
            <a:cxnLst/>
            <a:rect l="l" t="t" r="r" b="b"/>
            <a:pathLst>
              <a:path w="5791200" h="370839">
                <a:moveTo>
                  <a:pt x="5791199" y="0"/>
                </a:moveTo>
                <a:lnTo>
                  <a:pt x="0" y="0"/>
                </a:lnTo>
                <a:lnTo>
                  <a:pt x="0" y="370331"/>
                </a:lnTo>
                <a:lnTo>
                  <a:pt x="5791199" y="370331"/>
                </a:lnTo>
                <a:lnTo>
                  <a:pt x="5791199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43504" y="4531614"/>
            <a:ext cx="48209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Pengawasan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2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- 6,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Kewilayahan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atau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 jenis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usaha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79831" y="1245095"/>
            <a:ext cx="10756900" cy="779145"/>
            <a:chOff x="179831" y="1245095"/>
            <a:chExt cx="10756900" cy="779145"/>
          </a:xfrm>
        </p:grpSpPr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8032" y="1315125"/>
              <a:ext cx="10648195" cy="53658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831" y="1245095"/>
              <a:ext cx="9413748" cy="77877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04800" y="1322832"/>
              <a:ext cx="10564495" cy="462280"/>
            </a:xfrm>
            <a:custGeom>
              <a:avLst/>
              <a:gdLst/>
              <a:ahLst/>
              <a:cxnLst/>
              <a:rect l="l" t="t" r="r" b="b"/>
              <a:pathLst>
                <a:path w="10564495" h="462280">
                  <a:moveTo>
                    <a:pt x="10564368" y="0"/>
                  </a:moveTo>
                  <a:lnTo>
                    <a:pt x="0" y="0"/>
                  </a:lnTo>
                  <a:lnTo>
                    <a:pt x="0" y="461772"/>
                  </a:lnTo>
                  <a:lnTo>
                    <a:pt x="10564368" y="461772"/>
                  </a:lnTo>
                  <a:lnTo>
                    <a:pt x="10564368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5739" y="1269492"/>
              <a:ext cx="2437638" cy="67741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40280" y="1269492"/>
              <a:ext cx="1290066" cy="67741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91255" y="1269492"/>
              <a:ext cx="779526" cy="67741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67684" y="1269492"/>
              <a:ext cx="1171193" cy="67741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05884" y="1269492"/>
              <a:ext cx="1087374" cy="67741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90160" y="1269492"/>
              <a:ext cx="1379982" cy="67741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37147" y="1269492"/>
              <a:ext cx="1381505" cy="67741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87184" y="1269492"/>
              <a:ext cx="1579626" cy="67741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433815" y="1269492"/>
              <a:ext cx="1084326" cy="677417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360698" y="1366204"/>
            <a:ext cx="9315173" cy="389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5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PERMENPANRB</a:t>
            </a:r>
            <a:r>
              <a:rPr kumimoji="0" sz="245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Nomor</a:t>
            </a:r>
            <a:r>
              <a:rPr kumimoji="0" sz="245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5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49 </a:t>
            </a:r>
            <a:r>
              <a:rPr kumimoji="0" sz="245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Tahun</a:t>
            </a:r>
            <a:r>
              <a:rPr kumimoji="0" sz="245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5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2020 </a:t>
            </a:r>
            <a:r>
              <a:rPr kumimoji="0" sz="245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tentang</a:t>
            </a:r>
            <a:r>
              <a:rPr kumimoji="0" sz="245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5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Jabatan</a:t>
            </a:r>
            <a:r>
              <a:rPr kumimoji="0" sz="245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5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Penyuluh</a:t>
            </a:r>
            <a:r>
              <a:rPr kumimoji="0" sz="245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5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endParaRPr kumimoji="0" sz="2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249936" y="1905000"/>
            <a:ext cx="10728960" cy="635635"/>
            <a:chOff x="249936" y="1905000"/>
            <a:chExt cx="10728960" cy="635635"/>
          </a:xfrm>
        </p:grpSpPr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10896" y="1937029"/>
              <a:ext cx="10668000" cy="50137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9936" y="1905000"/>
              <a:ext cx="4663440" cy="635508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336804" y="1962911"/>
            <a:ext cx="10566400" cy="399415"/>
          </a:xfrm>
          <a:prstGeom prst="rect">
            <a:avLst/>
          </a:prstGeom>
          <a:solidFill>
            <a:srgbClr val="E1EFD9"/>
          </a:solidFill>
        </p:spPr>
        <p:txBody>
          <a:bodyPr vert="horz" wrap="square" lIns="0" tIns="29209" rIns="0" bIns="0" rtlCol="0">
            <a:spAutoFit/>
          </a:bodyPr>
          <a:lstStyle/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Penyuluh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ditempatkan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Seksi</a:t>
            </a:r>
            <a:r>
              <a:rPr kumimoji="0" sz="2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Pelayanan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216408" y="2439949"/>
            <a:ext cx="10728960" cy="666115"/>
            <a:chOff x="216408" y="2439949"/>
            <a:chExt cx="10728960" cy="666115"/>
          </a:xfrm>
        </p:grpSpPr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78892" y="2476525"/>
              <a:ext cx="10666476" cy="50137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16408" y="2439949"/>
              <a:ext cx="7578852" cy="665962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04800" y="2502407"/>
              <a:ext cx="10564495" cy="399415"/>
            </a:xfrm>
            <a:custGeom>
              <a:avLst/>
              <a:gdLst/>
              <a:ahLst/>
              <a:cxnLst/>
              <a:rect l="l" t="t" r="r" b="b"/>
              <a:pathLst>
                <a:path w="10564495" h="399414">
                  <a:moveTo>
                    <a:pt x="10564368" y="0"/>
                  </a:moveTo>
                  <a:lnTo>
                    <a:pt x="0" y="0"/>
                  </a:lnTo>
                  <a:lnTo>
                    <a:pt x="0" y="399288"/>
                  </a:lnTo>
                  <a:lnTo>
                    <a:pt x="10564368" y="399288"/>
                  </a:lnTo>
                  <a:lnTo>
                    <a:pt x="10564368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object 4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22975" y="2465831"/>
              <a:ext cx="1120902" cy="56464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361175" y="2465831"/>
              <a:ext cx="1172718" cy="56464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254239" y="2465831"/>
              <a:ext cx="465569" cy="564641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435395" y="2533653"/>
            <a:ext cx="71723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Selain</a:t>
            </a:r>
            <a:r>
              <a:rPr kumimoji="0" sz="2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penyuluhan,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penyuluh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mengambil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alih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tupoksi</a:t>
            </a:r>
            <a:r>
              <a:rPr kumimoji="0" sz="20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Waskon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1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7" name="object 4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287511" y="4049267"/>
            <a:ext cx="3127248" cy="1840992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8289163" y="5877864"/>
            <a:ext cx="3048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Pareto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Principle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(The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80-20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Rule)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320019" y="4000512"/>
            <a:ext cx="2691765" cy="582295"/>
            <a:chOff x="320019" y="4000512"/>
            <a:chExt cx="2691765" cy="582295"/>
          </a:xfrm>
        </p:grpSpPr>
        <p:pic>
          <p:nvPicPr>
            <p:cNvPr id="50" name="object 5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20019" y="4043067"/>
              <a:ext cx="2691425" cy="44517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47927" y="4000512"/>
              <a:ext cx="1434084" cy="58215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336803" y="4050792"/>
              <a:ext cx="2607945" cy="370840"/>
            </a:xfrm>
            <a:custGeom>
              <a:avLst/>
              <a:gdLst/>
              <a:ahLst/>
              <a:cxnLst/>
              <a:rect l="l" t="t" r="r" b="b"/>
              <a:pathLst>
                <a:path w="2607945" h="370839">
                  <a:moveTo>
                    <a:pt x="2607564" y="0"/>
                  </a:moveTo>
                  <a:lnTo>
                    <a:pt x="0" y="0"/>
                  </a:lnTo>
                  <a:lnTo>
                    <a:pt x="0" y="370331"/>
                  </a:lnTo>
                  <a:lnTo>
                    <a:pt x="2607564" y="370331"/>
                  </a:lnTo>
                  <a:lnTo>
                    <a:pt x="260756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336804" y="4050791"/>
            <a:ext cx="2607945" cy="37084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774700" marR="0" lvl="0" indent="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Madya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45033" y="4051465"/>
            <a:ext cx="343535" cy="343535"/>
          </a:xfrm>
          <a:custGeom>
            <a:avLst/>
            <a:gdLst/>
            <a:ahLst/>
            <a:cxnLst/>
            <a:rect l="l" t="t" r="r" b="b"/>
            <a:pathLst>
              <a:path w="343534" h="343535">
                <a:moveTo>
                  <a:pt x="202167" y="0"/>
                </a:moveTo>
                <a:lnTo>
                  <a:pt x="155646" y="5357"/>
                </a:lnTo>
                <a:lnTo>
                  <a:pt x="113132" y="20584"/>
                </a:lnTo>
                <a:lnTo>
                  <a:pt x="75636" y="44465"/>
                </a:lnTo>
                <a:lnTo>
                  <a:pt x="44378" y="75767"/>
                </a:lnTo>
                <a:lnTo>
                  <a:pt x="20532" y="113329"/>
                </a:lnTo>
                <a:lnTo>
                  <a:pt x="5335" y="155909"/>
                </a:lnTo>
                <a:lnTo>
                  <a:pt x="0" y="202296"/>
                </a:lnTo>
                <a:lnTo>
                  <a:pt x="5335" y="248683"/>
                </a:lnTo>
                <a:lnTo>
                  <a:pt x="20532" y="291266"/>
                </a:lnTo>
                <a:lnTo>
                  <a:pt x="44378" y="328830"/>
                </a:lnTo>
                <a:lnTo>
                  <a:pt x="59053" y="343527"/>
                </a:lnTo>
                <a:lnTo>
                  <a:pt x="182298" y="220287"/>
                </a:lnTo>
                <a:lnTo>
                  <a:pt x="102976" y="220287"/>
                </a:lnTo>
                <a:lnTo>
                  <a:pt x="102976" y="184264"/>
                </a:lnTo>
                <a:lnTo>
                  <a:pt x="184025" y="184265"/>
                </a:lnTo>
                <a:lnTo>
                  <a:pt x="184025" y="103096"/>
                </a:lnTo>
                <a:lnTo>
                  <a:pt x="299493" y="103097"/>
                </a:lnTo>
                <a:lnTo>
                  <a:pt x="343273" y="59318"/>
                </a:lnTo>
                <a:lnTo>
                  <a:pt x="328409" y="44440"/>
                </a:lnTo>
                <a:lnTo>
                  <a:pt x="290962" y="20584"/>
                </a:lnTo>
                <a:lnTo>
                  <a:pt x="248464" y="5357"/>
                </a:lnTo>
                <a:lnTo>
                  <a:pt x="202167" y="0"/>
                </a:lnTo>
                <a:close/>
              </a:path>
              <a:path w="343534" h="343535">
                <a:moveTo>
                  <a:pt x="299493" y="103097"/>
                </a:moveTo>
                <a:lnTo>
                  <a:pt x="219994" y="103096"/>
                </a:lnTo>
                <a:lnTo>
                  <a:pt x="219994" y="182592"/>
                </a:lnTo>
                <a:lnTo>
                  <a:pt x="299493" y="10309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056E8D0-5D74-4BED-9324-85C4A42A61D5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58" name="object 6">
            <a:extLst>
              <a:ext uri="{FF2B5EF4-FFF2-40B4-BE49-F238E27FC236}">
                <a16:creationId xmlns:a16="http://schemas.microsoft.com/office/drawing/2014/main" id="{4A91C6F0-7508-120A-7405-46D59AD206A9}"/>
              </a:ext>
            </a:extLst>
          </p:cNvPr>
          <p:cNvSpPr txBox="1">
            <a:spLocks/>
          </p:cNvSpPr>
          <p:nvPr/>
        </p:nvSpPr>
        <p:spPr>
          <a:xfrm>
            <a:off x="340613" y="150364"/>
            <a:ext cx="4764405" cy="769620"/>
          </a:xfrm>
          <a:prstGeom prst="rect">
            <a:avLst/>
          </a:prstGeom>
          <a:ln w="38100">
            <a:solidFill>
              <a:srgbClr val="006FC0"/>
            </a:solidFill>
          </a:ln>
        </p:spPr>
        <p:txBody>
          <a:bodyPr vert="horz" wrap="square" lIns="0" tIns="9525" rIns="0" bIns="0" rtlCol="0">
            <a:spAutoFit/>
          </a:bodyPr>
          <a:lstStyle>
            <a:lvl1pPr>
              <a:defRPr sz="1800" b="1" i="0">
                <a:solidFill>
                  <a:srgbClr val="006FC0"/>
                </a:solidFill>
                <a:latin typeface="Arial"/>
                <a:ea typeface="+mj-ea"/>
                <a:cs typeface="Arial"/>
              </a:defRPr>
            </a:lvl1pPr>
          </a:lstStyle>
          <a:p>
            <a:pPr marL="112395">
              <a:spcBef>
                <a:spcPts val="75"/>
              </a:spcBef>
            </a:pPr>
            <a:r>
              <a:rPr lang="en-ID" sz="4400" b="0" kern="0" spc="-15">
                <a:solidFill>
                  <a:srgbClr val="000000"/>
                </a:solidFill>
                <a:latin typeface="Calibri"/>
                <a:cs typeface="Calibri"/>
              </a:rPr>
              <a:t>Sejarah </a:t>
            </a:r>
            <a:r>
              <a:rPr lang="en-ID" sz="4400" b="0" kern="0" spc="-10">
                <a:solidFill>
                  <a:srgbClr val="000000"/>
                </a:solidFill>
                <a:latin typeface="Calibri"/>
                <a:cs typeface="Calibri"/>
              </a:rPr>
              <a:t>AR</a:t>
            </a:r>
            <a:r>
              <a:rPr lang="en-ID" sz="4400" b="0" kern="0" spc="-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ID" sz="4400" b="0" kern="0">
                <a:solidFill>
                  <a:srgbClr val="000000"/>
                </a:solidFill>
                <a:latin typeface="Calibri"/>
                <a:cs typeface="Calibri"/>
              </a:rPr>
              <a:t>&amp;</a:t>
            </a:r>
            <a:r>
              <a:rPr lang="en-ID" sz="4400" b="0" kern="0" spc="-1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ID" sz="4400" b="0" kern="0">
                <a:solidFill>
                  <a:srgbClr val="000000"/>
                </a:solidFill>
                <a:latin typeface="Calibri"/>
                <a:cs typeface="Calibri"/>
              </a:rPr>
              <a:t>SP2DK</a:t>
            </a:r>
            <a:endParaRPr lang="en-ID" sz="4400" kern="0" dirty="0">
              <a:latin typeface="Calibri"/>
              <a:cs typeface="Calibri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290537D-6D1A-3113-B074-E1AD6CFFC890}"/>
              </a:ext>
            </a:extLst>
          </p:cNvPr>
          <p:cNvSpPr/>
          <p:nvPr/>
        </p:nvSpPr>
        <p:spPr>
          <a:xfrm>
            <a:off x="0" y="6424396"/>
            <a:ext cx="5598826" cy="260714"/>
          </a:xfrm>
          <a:prstGeom prst="roundRect">
            <a:avLst/>
          </a:prstGeom>
          <a:solidFill>
            <a:srgbClr val="001F5F"/>
          </a:solidFill>
          <a:ln>
            <a:solidFill>
              <a:srgbClr val="001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5">
            <a:extLst>
              <a:ext uri="{FF2B5EF4-FFF2-40B4-BE49-F238E27FC236}">
                <a16:creationId xmlns:a16="http://schemas.microsoft.com/office/drawing/2014/main" id="{0EC13A07-0F63-BC06-7788-149368F0D9B9}"/>
              </a:ext>
            </a:extLst>
          </p:cNvPr>
          <p:cNvSpPr txBox="1"/>
          <p:nvPr/>
        </p:nvSpPr>
        <p:spPr>
          <a:xfrm>
            <a:off x="539788" y="806822"/>
            <a:ext cx="11112424" cy="4497385"/>
          </a:xfrm>
          <a:prstGeom prst="rect">
            <a:avLst/>
          </a:prstGeom>
          <a:ln w="12192">
            <a:noFill/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lang="en-ID" sz="4400" dirty="0">
              <a:latin typeface="Times New Roman"/>
              <a:cs typeface="Times New Roman"/>
            </a:endParaRPr>
          </a:p>
          <a:p>
            <a:pPr marL="534670">
              <a:lnSpc>
                <a:spcPct val="100000"/>
              </a:lnSpc>
            </a:pPr>
            <a:r>
              <a:rPr lang="en-ID" sz="4000" spc="-120" dirty="0" err="1">
                <a:latin typeface="Arial"/>
                <a:cs typeface="Arial"/>
              </a:rPr>
              <a:t>Contoh</a:t>
            </a:r>
            <a:r>
              <a:rPr lang="en-ID" sz="4000" spc="-120" dirty="0">
                <a:latin typeface="Arial"/>
                <a:cs typeface="Arial"/>
              </a:rPr>
              <a:t> </a:t>
            </a:r>
            <a:r>
              <a:rPr lang="en-ID" sz="4000" spc="-135" dirty="0" err="1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Analisis</a:t>
            </a:r>
            <a:r>
              <a:rPr lang="en-ID" sz="4000" spc="-45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 </a:t>
            </a:r>
            <a:r>
              <a:rPr lang="en-ID" sz="4000" spc="-160" dirty="0" err="1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Ekualisasi</a:t>
            </a:r>
            <a:endParaRPr lang="en-ID" sz="4000" dirty="0">
              <a:solidFill>
                <a:schemeClr val="bg1"/>
              </a:solidFill>
              <a:highlight>
                <a:srgbClr val="000080"/>
              </a:highlight>
              <a:latin typeface="Arial"/>
              <a:cs typeface="Arial"/>
            </a:endParaRPr>
          </a:p>
          <a:p>
            <a:pPr marL="877569" indent="-114935">
              <a:lnSpc>
                <a:spcPct val="100000"/>
              </a:lnSpc>
              <a:spcBef>
                <a:spcPts val="1940"/>
              </a:spcBef>
              <a:buFont typeface="Arial"/>
              <a:buChar char="•"/>
              <a:tabLst>
                <a:tab pos="878205" algn="l"/>
              </a:tabLst>
            </a:pPr>
            <a:r>
              <a:rPr lang="en-ID" sz="3200" spc="-5" dirty="0" err="1">
                <a:latin typeface="Carlito"/>
                <a:cs typeface="Carlito"/>
              </a:rPr>
              <a:t>Ekualisasi</a:t>
            </a:r>
            <a:r>
              <a:rPr lang="en-ID" sz="3200" dirty="0">
                <a:latin typeface="Carlito"/>
                <a:cs typeface="Carlito"/>
              </a:rPr>
              <a:t> </a:t>
            </a:r>
            <a:r>
              <a:rPr lang="en-ID" sz="3200" spc="-15" dirty="0">
                <a:latin typeface="Carlito"/>
                <a:cs typeface="Carlito"/>
              </a:rPr>
              <a:t>Match</a:t>
            </a:r>
            <a:endParaRPr lang="en-ID" sz="3200" dirty="0">
              <a:latin typeface="Carlito"/>
              <a:cs typeface="Carlito"/>
            </a:endParaRPr>
          </a:p>
          <a:p>
            <a:pPr marL="866775">
              <a:lnSpc>
                <a:spcPct val="100000"/>
              </a:lnSpc>
              <a:spcBef>
                <a:spcPts val="35"/>
              </a:spcBef>
            </a:pPr>
            <a:r>
              <a:rPr lang="en-ID" sz="3200" dirty="0">
                <a:latin typeface="Carlito"/>
                <a:cs typeface="Carlito"/>
              </a:rPr>
              <a:t>&gt;&gt; </a:t>
            </a:r>
            <a:r>
              <a:rPr lang="en-ID" sz="3200" spc="-15" dirty="0" err="1">
                <a:latin typeface="Carlito"/>
                <a:cs typeface="Carlito"/>
              </a:rPr>
              <a:t>Peredaran</a:t>
            </a:r>
            <a:r>
              <a:rPr lang="en-ID" sz="3200" spc="-15" dirty="0">
                <a:latin typeface="Carlito"/>
                <a:cs typeface="Carlito"/>
              </a:rPr>
              <a:t> </a:t>
            </a:r>
            <a:r>
              <a:rPr lang="en-ID" sz="3200" spc="-5" dirty="0">
                <a:latin typeface="Carlito"/>
                <a:cs typeface="Carlito"/>
              </a:rPr>
              <a:t>Usaha </a:t>
            </a:r>
            <a:r>
              <a:rPr lang="en-ID" sz="3200" spc="-10" dirty="0" err="1">
                <a:latin typeface="Carlito"/>
                <a:cs typeface="Carlito"/>
              </a:rPr>
              <a:t>PPh</a:t>
            </a:r>
            <a:r>
              <a:rPr lang="en-ID" sz="3200" spc="-10" dirty="0">
                <a:latin typeface="Carlito"/>
                <a:cs typeface="Carlito"/>
              </a:rPr>
              <a:t> </a:t>
            </a:r>
            <a:r>
              <a:rPr lang="en-ID" sz="3200" spc="-5" dirty="0">
                <a:latin typeface="Carlito"/>
                <a:cs typeface="Carlito"/>
              </a:rPr>
              <a:t>Badan </a:t>
            </a:r>
            <a:r>
              <a:rPr lang="en-ID" sz="3200" dirty="0">
                <a:latin typeface="Carlito"/>
                <a:cs typeface="Carlito"/>
              </a:rPr>
              <a:t>– </a:t>
            </a:r>
            <a:r>
              <a:rPr lang="en-ID" sz="3200" spc="-10" dirty="0">
                <a:latin typeface="Carlito"/>
                <a:cs typeface="Carlito"/>
              </a:rPr>
              <a:t>PPN </a:t>
            </a:r>
            <a:r>
              <a:rPr lang="en-ID" sz="3200" dirty="0">
                <a:latin typeface="Carlito"/>
                <a:cs typeface="Carlito"/>
              </a:rPr>
              <a:t>– </a:t>
            </a:r>
            <a:r>
              <a:rPr lang="en-ID" sz="3200" dirty="0" err="1">
                <a:latin typeface="Carlito"/>
                <a:cs typeface="Carlito"/>
              </a:rPr>
              <a:t>Laba</a:t>
            </a:r>
            <a:r>
              <a:rPr lang="en-ID" sz="3200" spc="15" dirty="0">
                <a:latin typeface="Carlito"/>
                <a:cs typeface="Carlito"/>
              </a:rPr>
              <a:t> </a:t>
            </a:r>
            <a:r>
              <a:rPr lang="en-ID" sz="3200" spc="-5" dirty="0" err="1">
                <a:latin typeface="Carlito"/>
                <a:cs typeface="Carlito"/>
              </a:rPr>
              <a:t>Rugi</a:t>
            </a:r>
            <a:endParaRPr lang="en-ID" sz="3200" dirty="0">
              <a:latin typeface="Carlito"/>
              <a:cs typeface="Carlito"/>
            </a:endParaRPr>
          </a:p>
          <a:p>
            <a:pPr marL="866775">
              <a:lnSpc>
                <a:spcPct val="100000"/>
              </a:lnSpc>
              <a:spcBef>
                <a:spcPts val="35"/>
              </a:spcBef>
            </a:pPr>
            <a:r>
              <a:rPr lang="en-ID" sz="3200" dirty="0">
                <a:latin typeface="Carlito"/>
                <a:cs typeface="Carlito"/>
              </a:rPr>
              <a:t>&gt;&gt; </a:t>
            </a:r>
            <a:r>
              <a:rPr lang="en-ID" sz="3200" spc="-10" dirty="0" err="1">
                <a:latin typeface="Carlito"/>
                <a:cs typeface="Carlito"/>
              </a:rPr>
              <a:t>Hutang</a:t>
            </a:r>
            <a:r>
              <a:rPr lang="en-ID" sz="3200" spc="-10" dirty="0">
                <a:latin typeface="Carlito"/>
                <a:cs typeface="Carlito"/>
              </a:rPr>
              <a:t> </a:t>
            </a:r>
            <a:r>
              <a:rPr lang="en-ID" sz="3200" spc="-10" dirty="0" err="1">
                <a:latin typeface="Carlito"/>
                <a:cs typeface="Carlito"/>
              </a:rPr>
              <a:t>Pajak</a:t>
            </a:r>
            <a:r>
              <a:rPr lang="en-ID" sz="3200" spc="-10" dirty="0">
                <a:latin typeface="Carlito"/>
                <a:cs typeface="Carlito"/>
              </a:rPr>
              <a:t> </a:t>
            </a:r>
            <a:r>
              <a:rPr lang="en-ID" sz="3200" dirty="0">
                <a:latin typeface="Carlito"/>
                <a:cs typeface="Carlito"/>
              </a:rPr>
              <a:t>– </a:t>
            </a:r>
            <a:r>
              <a:rPr lang="en-ID" sz="3200" spc="-10" dirty="0" err="1">
                <a:latin typeface="Carlito"/>
                <a:cs typeface="Carlito"/>
              </a:rPr>
              <a:t>Pajak</a:t>
            </a:r>
            <a:r>
              <a:rPr lang="en-ID" sz="3200" spc="-10" dirty="0">
                <a:latin typeface="Carlito"/>
                <a:cs typeface="Carlito"/>
              </a:rPr>
              <a:t> </a:t>
            </a:r>
            <a:r>
              <a:rPr lang="en-ID" sz="3200" spc="-10" dirty="0" err="1">
                <a:latin typeface="Carlito"/>
                <a:cs typeface="Carlito"/>
              </a:rPr>
              <a:t>dibayar</a:t>
            </a:r>
            <a:r>
              <a:rPr lang="en-ID" sz="3200" spc="-15" dirty="0">
                <a:latin typeface="Carlito"/>
                <a:cs typeface="Carlito"/>
              </a:rPr>
              <a:t> </a:t>
            </a:r>
            <a:r>
              <a:rPr lang="en-ID" sz="3200" spc="-15" dirty="0" err="1">
                <a:latin typeface="Carlito"/>
                <a:cs typeface="Carlito"/>
              </a:rPr>
              <a:t>setelahnya</a:t>
            </a:r>
            <a:endParaRPr lang="en-ID" sz="32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en-ID" sz="3200" dirty="0">
              <a:latin typeface="Carlito"/>
              <a:cs typeface="Carlito"/>
            </a:endParaRPr>
          </a:p>
          <a:p>
            <a:pPr marL="877569" indent="-114935">
              <a:lnSpc>
                <a:spcPct val="100000"/>
              </a:lnSpc>
              <a:buFont typeface="Arial"/>
              <a:buChar char="•"/>
              <a:tabLst>
                <a:tab pos="878205" algn="l"/>
              </a:tabLst>
            </a:pPr>
            <a:r>
              <a:rPr lang="en-ID" sz="3200" spc="-5" dirty="0" err="1">
                <a:latin typeface="Carlito"/>
                <a:cs typeface="Carlito"/>
              </a:rPr>
              <a:t>Ekualisasi</a:t>
            </a:r>
            <a:r>
              <a:rPr lang="en-ID" sz="3200" spc="-5" dirty="0">
                <a:latin typeface="Carlito"/>
                <a:cs typeface="Carlito"/>
              </a:rPr>
              <a:t> </a:t>
            </a:r>
            <a:r>
              <a:rPr lang="en-ID" sz="3200" spc="-10" dirty="0">
                <a:latin typeface="Carlito"/>
                <a:cs typeface="Carlito"/>
              </a:rPr>
              <a:t>Calculate</a:t>
            </a:r>
            <a:r>
              <a:rPr lang="en-ID" sz="3200" spc="15" dirty="0">
                <a:latin typeface="Carlito"/>
                <a:cs typeface="Carlito"/>
              </a:rPr>
              <a:t> </a:t>
            </a:r>
            <a:r>
              <a:rPr lang="en-ID" sz="3200" spc="-15" dirty="0">
                <a:latin typeface="Carlito"/>
                <a:cs typeface="Carlito"/>
              </a:rPr>
              <a:t>Match</a:t>
            </a:r>
            <a:endParaRPr lang="en-ID" sz="3200" dirty="0">
              <a:latin typeface="Carlito"/>
              <a:cs typeface="Carlito"/>
            </a:endParaRPr>
          </a:p>
          <a:p>
            <a:pPr marL="814705">
              <a:lnSpc>
                <a:spcPct val="100000"/>
              </a:lnSpc>
              <a:spcBef>
                <a:spcPts val="35"/>
              </a:spcBef>
            </a:pPr>
            <a:r>
              <a:rPr lang="en-ID" sz="3200" dirty="0">
                <a:latin typeface="Carlito"/>
                <a:cs typeface="Carlito"/>
              </a:rPr>
              <a:t>&gt;&gt; </a:t>
            </a:r>
            <a:r>
              <a:rPr lang="en-ID" sz="3200" spc="-5" dirty="0" err="1">
                <a:latin typeface="Carlito"/>
                <a:cs typeface="Carlito"/>
              </a:rPr>
              <a:t>Aset</a:t>
            </a:r>
            <a:r>
              <a:rPr lang="en-ID" sz="3200" spc="-5" dirty="0">
                <a:latin typeface="Carlito"/>
                <a:cs typeface="Carlito"/>
              </a:rPr>
              <a:t> </a:t>
            </a:r>
            <a:r>
              <a:rPr lang="en-ID" sz="3200" dirty="0">
                <a:latin typeface="Carlito"/>
                <a:cs typeface="Carlito"/>
              </a:rPr>
              <a:t>– </a:t>
            </a:r>
            <a:r>
              <a:rPr lang="en-ID" sz="3200" spc="-5" dirty="0">
                <a:latin typeface="Carlito"/>
                <a:cs typeface="Carlito"/>
              </a:rPr>
              <a:t>PIB </a:t>
            </a:r>
            <a:r>
              <a:rPr lang="en-ID" sz="3200" dirty="0">
                <a:latin typeface="Carlito"/>
                <a:cs typeface="Carlito"/>
              </a:rPr>
              <a:t>– </a:t>
            </a:r>
            <a:r>
              <a:rPr lang="en-ID" sz="3200" spc="-15" dirty="0" err="1">
                <a:latin typeface="Carlito"/>
                <a:cs typeface="Carlito"/>
              </a:rPr>
              <a:t>Faktur</a:t>
            </a:r>
            <a:r>
              <a:rPr lang="en-ID" sz="3200" spc="-15" dirty="0">
                <a:latin typeface="Carlito"/>
                <a:cs typeface="Carlito"/>
              </a:rPr>
              <a:t> </a:t>
            </a:r>
            <a:r>
              <a:rPr lang="en-ID" sz="3200" spc="-10" dirty="0" err="1">
                <a:latin typeface="Carlito"/>
                <a:cs typeface="Carlito"/>
              </a:rPr>
              <a:t>Pajak</a:t>
            </a:r>
            <a:r>
              <a:rPr lang="en-ID" sz="3200" spc="-10" dirty="0">
                <a:latin typeface="Carlito"/>
                <a:cs typeface="Carlito"/>
              </a:rPr>
              <a:t> </a:t>
            </a:r>
            <a:r>
              <a:rPr lang="en-ID" sz="3200" dirty="0">
                <a:latin typeface="Carlito"/>
                <a:cs typeface="Carlito"/>
              </a:rPr>
              <a:t>–</a:t>
            </a:r>
            <a:r>
              <a:rPr lang="en-ID" sz="3200" spc="-30" dirty="0">
                <a:latin typeface="Carlito"/>
                <a:cs typeface="Carlito"/>
              </a:rPr>
              <a:t> </a:t>
            </a:r>
            <a:r>
              <a:rPr lang="en-ID" sz="3200" spc="-15" dirty="0" err="1">
                <a:latin typeface="Carlito"/>
                <a:cs typeface="Carlito"/>
              </a:rPr>
              <a:t>Penyusutan</a:t>
            </a:r>
            <a:endParaRPr lang="en-ID" sz="3200" dirty="0">
              <a:latin typeface="Carlito"/>
              <a:cs typeface="Carli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224DEF-1D6E-4CFE-DDB8-11F0DA10F5E1}"/>
              </a:ext>
            </a:extLst>
          </p:cNvPr>
          <p:cNvSpPr/>
          <p:nvPr/>
        </p:nvSpPr>
        <p:spPr>
          <a:xfrm rot="5400000">
            <a:off x="342900" y="5929423"/>
            <a:ext cx="267325" cy="953124"/>
          </a:xfrm>
          <a:prstGeom prst="rect">
            <a:avLst/>
          </a:prstGeom>
          <a:solidFill>
            <a:srgbClr val="000066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28526825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5">
            <a:extLst>
              <a:ext uri="{FF2B5EF4-FFF2-40B4-BE49-F238E27FC236}">
                <a16:creationId xmlns:a16="http://schemas.microsoft.com/office/drawing/2014/main" id="{0EC13A07-0F63-BC06-7788-149368F0D9B9}"/>
              </a:ext>
            </a:extLst>
          </p:cNvPr>
          <p:cNvSpPr txBox="1"/>
          <p:nvPr/>
        </p:nvSpPr>
        <p:spPr>
          <a:xfrm>
            <a:off x="665629" y="768489"/>
            <a:ext cx="10287001" cy="5864426"/>
          </a:xfrm>
          <a:prstGeom prst="rect">
            <a:avLst/>
          </a:prstGeom>
          <a:ln w="12192">
            <a:noFill/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lang="en-ID" sz="4800" dirty="0">
              <a:latin typeface="Times New Roman"/>
              <a:cs typeface="Times New Roman"/>
            </a:endParaRPr>
          </a:p>
          <a:p>
            <a:pPr marL="534670">
              <a:lnSpc>
                <a:spcPct val="100000"/>
              </a:lnSpc>
            </a:pPr>
            <a:r>
              <a:rPr lang="en-ID" sz="4400" spc="-120" dirty="0" err="1">
                <a:latin typeface="Arial"/>
                <a:cs typeface="Arial"/>
              </a:rPr>
              <a:t>Contoh</a:t>
            </a:r>
            <a:r>
              <a:rPr lang="en-ID" sz="4400" spc="-120" dirty="0">
                <a:latin typeface="Arial"/>
                <a:cs typeface="Arial"/>
              </a:rPr>
              <a:t> </a:t>
            </a:r>
            <a:r>
              <a:rPr lang="en-ID" sz="4400" spc="-135" dirty="0" err="1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Analisis</a:t>
            </a:r>
            <a:r>
              <a:rPr lang="en-ID" sz="4400" spc="-45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 </a:t>
            </a:r>
            <a:r>
              <a:rPr lang="en-ID" sz="4400" spc="-160" dirty="0" err="1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Ekualisasi</a:t>
            </a:r>
            <a:r>
              <a:rPr lang="en-ID" sz="4400" spc="-160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  </a:t>
            </a:r>
            <a:endParaRPr lang="en-ID" sz="4400" dirty="0">
              <a:solidFill>
                <a:schemeClr val="bg1"/>
              </a:solidFill>
              <a:highlight>
                <a:srgbClr val="000080"/>
              </a:highlight>
              <a:latin typeface="Arial"/>
              <a:cs typeface="Arial"/>
            </a:endParaRPr>
          </a:p>
          <a:p>
            <a:pPr marL="661035" indent="-114935">
              <a:lnSpc>
                <a:spcPct val="100000"/>
              </a:lnSpc>
              <a:spcBef>
                <a:spcPts val="1940"/>
              </a:spcBef>
              <a:buFont typeface="Arial"/>
              <a:buChar char="•"/>
              <a:tabLst>
                <a:tab pos="661670" algn="l"/>
              </a:tabLst>
            </a:pPr>
            <a:r>
              <a:rPr lang="en-ID" sz="3200" spc="-5" dirty="0" err="1">
                <a:latin typeface="Carlito"/>
                <a:cs typeface="Carlito"/>
              </a:rPr>
              <a:t>Ekualisasi</a:t>
            </a:r>
            <a:r>
              <a:rPr lang="en-ID" sz="3200" spc="-5" dirty="0">
                <a:latin typeface="Carlito"/>
                <a:cs typeface="Carlito"/>
              </a:rPr>
              <a:t> </a:t>
            </a:r>
            <a:r>
              <a:rPr lang="en-ID" sz="3200" spc="-10" dirty="0">
                <a:latin typeface="Carlito"/>
                <a:cs typeface="Carlito"/>
              </a:rPr>
              <a:t>Calculate </a:t>
            </a:r>
            <a:r>
              <a:rPr lang="en-ID" sz="3200" spc="-5" dirty="0" err="1">
                <a:latin typeface="Carlito"/>
                <a:cs typeface="Carlito"/>
              </a:rPr>
              <a:t>Analisis</a:t>
            </a:r>
            <a:r>
              <a:rPr lang="en-ID" sz="3200" spc="30" dirty="0">
                <a:latin typeface="Carlito"/>
                <a:cs typeface="Carlito"/>
              </a:rPr>
              <a:t> </a:t>
            </a:r>
            <a:r>
              <a:rPr lang="en-ID" sz="3200" spc="-15" dirty="0">
                <a:latin typeface="Carlito"/>
                <a:cs typeface="Carlito"/>
              </a:rPr>
              <a:t>Match</a:t>
            </a:r>
            <a:endParaRPr lang="en-ID" sz="3200" dirty="0">
              <a:latin typeface="Carlito"/>
              <a:cs typeface="Carlito"/>
            </a:endParaRPr>
          </a:p>
          <a:p>
            <a:pPr marL="650240">
              <a:lnSpc>
                <a:spcPct val="100000"/>
              </a:lnSpc>
              <a:spcBef>
                <a:spcPts val="35"/>
              </a:spcBef>
            </a:pPr>
            <a:r>
              <a:rPr lang="en-ID" sz="3200" dirty="0">
                <a:latin typeface="Carlito"/>
                <a:cs typeface="Carlito"/>
              </a:rPr>
              <a:t>&gt;&gt; Uang </a:t>
            </a:r>
            <a:r>
              <a:rPr lang="en-ID" sz="3200" spc="-5" dirty="0">
                <a:latin typeface="Carlito"/>
                <a:cs typeface="Carlito"/>
              </a:rPr>
              <a:t>Masuk </a:t>
            </a:r>
            <a:r>
              <a:rPr lang="en-ID" sz="3200" spc="-10" dirty="0" err="1">
                <a:latin typeface="Carlito"/>
                <a:cs typeface="Carlito"/>
              </a:rPr>
              <a:t>Pelanggan</a:t>
            </a:r>
            <a:r>
              <a:rPr lang="en-ID" sz="3200" spc="-10" dirty="0">
                <a:latin typeface="Carlito"/>
                <a:cs typeface="Carlito"/>
              </a:rPr>
              <a:t> </a:t>
            </a:r>
            <a:r>
              <a:rPr lang="en-ID" sz="3200" dirty="0">
                <a:latin typeface="Carlito"/>
                <a:cs typeface="Carlito"/>
              </a:rPr>
              <a:t>– </a:t>
            </a:r>
            <a:r>
              <a:rPr lang="en-ID" sz="3200" spc="-10" dirty="0" err="1">
                <a:latin typeface="Carlito"/>
                <a:cs typeface="Carlito"/>
              </a:rPr>
              <a:t>Pendapatan</a:t>
            </a:r>
            <a:r>
              <a:rPr lang="en-ID" sz="3200" spc="-10" dirty="0">
                <a:latin typeface="Carlito"/>
                <a:cs typeface="Carlito"/>
              </a:rPr>
              <a:t> </a:t>
            </a:r>
            <a:r>
              <a:rPr lang="en-ID" sz="3200" dirty="0">
                <a:latin typeface="Carlito"/>
                <a:cs typeface="Carlito"/>
              </a:rPr>
              <a:t>– </a:t>
            </a:r>
            <a:r>
              <a:rPr lang="en-ID" sz="3200" spc="-5" dirty="0">
                <a:latin typeface="Carlito"/>
                <a:cs typeface="Carlito"/>
              </a:rPr>
              <a:t>PPN</a:t>
            </a:r>
            <a:r>
              <a:rPr lang="en-ID" sz="3200" spc="-35" dirty="0">
                <a:latin typeface="Carlito"/>
                <a:cs typeface="Carlito"/>
              </a:rPr>
              <a:t> </a:t>
            </a:r>
            <a:r>
              <a:rPr lang="en-ID" sz="3200" spc="-15" dirty="0" err="1">
                <a:latin typeface="Carlito"/>
                <a:cs typeface="Carlito"/>
              </a:rPr>
              <a:t>Keluaran</a:t>
            </a:r>
            <a:endParaRPr lang="en-ID" sz="32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en-ID" sz="3200" dirty="0">
              <a:latin typeface="Carlito"/>
              <a:cs typeface="Carlito"/>
            </a:endParaRPr>
          </a:p>
          <a:p>
            <a:pPr marL="661035" indent="-114935">
              <a:lnSpc>
                <a:spcPct val="100000"/>
              </a:lnSpc>
              <a:buFont typeface="Arial"/>
              <a:buChar char="•"/>
              <a:tabLst>
                <a:tab pos="661670" algn="l"/>
              </a:tabLst>
            </a:pPr>
            <a:r>
              <a:rPr lang="en-ID" sz="3200" spc="-5" dirty="0" err="1">
                <a:latin typeface="Carlito"/>
                <a:cs typeface="Carlito"/>
              </a:rPr>
              <a:t>Ekualisasi</a:t>
            </a:r>
            <a:r>
              <a:rPr lang="en-ID" sz="3200" spc="-5" dirty="0">
                <a:latin typeface="Carlito"/>
                <a:cs typeface="Carlito"/>
              </a:rPr>
              <a:t> </a:t>
            </a:r>
            <a:r>
              <a:rPr lang="en-ID" sz="3200" spc="-5" dirty="0" err="1">
                <a:latin typeface="Carlito"/>
                <a:cs typeface="Carlito"/>
              </a:rPr>
              <a:t>Analisis</a:t>
            </a:r>
            <a:r>
              <a:rPr lang="en-ID" sz="3200" spc="-5" dirty="0">
                <a:latin typeface="Carlito"/>
                <a:cs typeface="Carlito"/>
              </a:rPr>
              <a:t> </a:t>
            </a:r>
            <a:r>
              <a:rPr lang="en-ID" sz="3200" spc="-10" dirty="0">
                <a:latin typeface="Carlito"/>
                <a:cs typeface="Carlito"/>
              </a:rPr>
              <a:t>Calculate</a:t>
            </a:r>
            <a:r>
              <a:rPr lang="en-ID" sz="3200" spc="25" dirty="0">
                <a:latin typeface="Carlito"/>
                <a:cs typeface="Carlito"/>
              </a:rPr>
              <a:t> </a:t>
            </a:r>
            <a:r>
              <a:rPr lang="en-ID" sz="3200" spc="-5" dirty="0" err="1">
                <a:latin typeface="Carlito"/>
                <a:cs typeface="Carlito"/>
              </a:rPr>
              <a:t>Analisis</a:t>
            </a:r>
            <a:endParaRPr lang="en-ID" sz="3200" dirty="0">
              <a:latin typeface="Carlito"/>
              <a:cs typeface="Carlito"/>
            </a:endParaRPr>
          </a:p>
          <a:p>
            <a:pPr marL="598805">
              <a:lnSpc>
                <a:spcPct val="100000"/>
              </a:lnSpc>
              <a:spcBef>
                <a:spcPts val="35"/>
              </a:spcBef>
            </a:pPr>
            <a:r>
              <a:rPr lang="en-ID" sz="3200" dirty="0">
                <a:latin typeface="Carlito"/>
                <a:cs typeface="Carlito"/>
              </a:rPr>
              <a:t>&gt;&gt; % </a:t>
            </a:r>
            <a:r>
              <a:rPr lang="en-ID" sz="3200" spc="-15" dirty="0" err="1">
                <a:latin typeface="Carlito"/>
                <a:cs typeface="Carlito"/>
              </a:rPr>
              <a:t>kenaikan</a:t>
            </a:r>
            <a:r>
              <a:rPr lang="en-ID" sz="3200" spc="-15" dirty="0">
                <a:latin typeface="Carlito"/>
                <a:cs typeface="Carlito"/>
              </a:rPr>
              <a:t> </a:t>
            </a:r>
            <a:r>
              <a:rPr lang="en-ID" sz="3200" spc="-10" dirty="0" err="1">
                <a:latin typeface="Carlito"/>
                <a:cs typeface="Carlito"/>
              </a:rPr>
              <a:t>Penjualan</a:t>
            </a:r>
            <a:r>
              <a:rPr lang="en-ID" sz="3200" spc="-10" dirty="0">
                <a:latin typeface="Carlito"/>
                <a:cs typeface="Carlito"/>
              </a:rPr>
              <a:t> </a:t>
            </a:r>
            <a:r>
              <a:rPr lang="en-ID" sz="3200" dirty="0">
                <a:latin typeface="Carlito"/>
                <a:cs typeface="Carlito"/>
              </a:rPr>
              <a:t>– % </a:t>
            </a:r>
            <a:r>
              <a:rPr lang="en-ID" sz="3200" spc="-15" dirty="0" err="1">
                <a:latin typeface="Carlito"/>
                <a:cs typeface="Carlito"/>
              </a:rPr>
              <a:t>kenaikan</a:t>
            </a:r>
            <a:r>
              <a:rPr lang="en-ID" sz="3200" spc="-30" dirty="0">
                <a:latin typeface="Carlito"/>
                <a:cs typeface="Carlito"/>
              </a:rPr>
              <a:t> </a:t>
            </a:r>
            <a:r>
              <a:rPr lang="en-ID" sz="3200" spc="-10" dirty="0">
                <a:latin typeface="Carlito"/>
                <a:cs typeface="Carlito"/>
              </a:rPr>
              <a:t>HPP</a:t>
            </a:r>
            <a:endParaRPr lang="en-ID" sz="3200" dirty="0">
              <a:latin typeface="Carlito"/>
              <a:cs typeface="Carlito"/>
            </a:endParaRPr>
          </a:p>
          <a:p>
            <a:pPr marL="855980">
              <a:lnSpc>
                <a:spcPct val="100000"/>
              </a:lnSpc>
              <a:spcBef>
                <a:spcPts val="35"/>
              </a:spcBef>
            </a:pPr>
            <a:r>
              <a:rPr lang="en-ID" sz="3200" dirty="0">
                <a:latin typeface="Carlito"/>
                <a:cs typeface="Carlito"/>
              </a:rPr>
              <a:t>– % </a:t>
            </a:r>
            <a:r>
              <a:rPr lang="en-ID" sz="3200" spc="-15" dirty="0" err="1">
                <a:latin typeface="Carlito"/>
                <a:cs typeface="Carlito"/>
              </a:rPr>
              <a:t>kenaikan</a:t>
            </a:r>
            <a:r>
              <a:rPr lang="en-ID" sz="3200" spc="-15" dirty="0">
                <a:latin typeface="Carlito"/>
                <a:cs typeface="Carlito"/>
              </a:rPr>
              <a:t> </a:t>
            </a:r>
            <a:r>
              <a:rPr lang="en-ID" sz="3200" spc="-5" dirty="0">
                <a:latin typeface="Carlito"/>
                <a:cs typeface="Carlito"/>
              </a:rPr>
              <a:t>variable </a:t>
            </a:r>
            <a:r>
              <a:rPr lang="en-ID" sz="3200" spc="-15" dirty="0">
                <a:latin typeface="Carlito"/>
                <a:cs typeface="Carlito"/>
              </a:rPr>
              <a:t>cost</a:t>
            </a:r>
            <a:endParaRPr lang="en-ID" sz="32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lang="en-ID" sz="32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lang="en-ID" sz="4000" dirty="0">
              <a:latin typeface="Carlito"/>
              <a:cs typeface="Carlito"/>
            </a:endParaRPr>
          </a:p>
          <a:p>
            <a:pPr marR="448945" algn="r">
              <a:lnSpc>
                <a:spcPct val="100000"/>
              </a:lnSpc>
            </a:pPr>
            <a:r>
              <a:rPr lang="en-ID" sz="800" dirty="0">
                <a:latin typeface="Carlito"/>
                <a:cs typeface="Carlito"/>
              </a:rPr>
              <a:t>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425F99-A4CA-B417-E112-51ECD183803D}"/>
              </a:ext>
            </a:extLst>
          </p:cNvPr>
          <p:cNvSpPr/>
          <p:nvPr/>
        </p:nvSpPr>
        <p:spPr>
          <a:xfrm>
            <a:off x="11752287" y="0"/>
            <a:ext cx="267325" cy="936885"/>
          </a:xfrm>
          <a:prstGeom prst="rect">
            <a:avLst/>
          </a:prstGeom>
          <a:solidFill>
            <a:srgbClr val="000066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10497084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0C523C-5FEE-D598-24A6-7135736CF8F8}"/>
              </a:ext>
            </a:extLst>
          </p:cNvPr>
          <p:cNvSpPr/>
          <p:nvPr/>
        </p:nvSpPr>
        <p:spPr>
          <a:xfrm>
            <a:off x="9039069" y="3897444"/>
            <a:ext cx="3182911" cy="2083632"/>
          </a:xfrm>
          <a:prstGeom prst="rect">
            <a:avLst/>
          </a:prstGeom>
          <a:noFill/>
          <a:ln w="28575">
            <a:solidFill>
              <a:srgbClr val="0033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D1FEA5-86B6-4323-8DE7-9BCC72C57944}"/>
              </a:ext>
            </a:extLst>
          </p:cNvPr>
          <p:cNvSpPr txBox="1"/>
          <p:nvPr/>
        </p:nvSpPr>
        <p:spPr>
          <a:xfrm>
            <a:off x="973931" y="658296"/>
            <a:ext cx="8274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3200" spc="-120" dirty="0" err="1">
                <a:latin typeface="Arial"/>
                <a:cs typeface="Arial"/>
              </a:rPr>
              <a:t>Contoh</a:t>
            </a:r>
            <a:r>
              <a:rPr lang="en-ID" sz="3200" spc="-120" dirty="0">
                <a:latin typeface="Arial"/>
                <a:cs typeface="Arial"/>
              </a:rPr>
              <a:t> </a:t>
            </a:r>
            <a:r>
              <a:rPr lang="en-ID" sz="3200" spc="-145" dirty="0" err="1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Poin</a:t>
            </a:r>
            <a:r>
              <a:rPr lang="en-ID" sz="3200" spc="-145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 </a:t>
            </a:r>
            <a:r>
              <a:rPr lang="en-ID" sz="3200" spc="-190" dirty="0" err="1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Pengawasan</a:t>
            </a:r>
            <a:r>
              <a:rPr lang="en-ID" sz="3200" spc="-190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 </a:t>
            </a:r>
            <a:r>
              <a:rPr lang="en-ID" sz="3200" spc="-120" dirty="0" err="1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dalam</a:t>
            </a:r>
            <a:r>
              <a:rPr lang="en-ID" sz="3200" spc="-120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 </a:t>
            </a:r>
            <a:r>
              <a:rPr lang="en-ID" sz="3200" spc="-270" dirty="0" err="1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PPh</a:t>
            </a:r>
            <a:r>
              <a:rPr lang="en-ID" sz="3200" spc="-229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 </a:t>
            </a:r>
            <a:r>
              <a:rPr lang="en-ID" sz="3200" spc="-155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Masa</a:t>
            </a:r>
            <a:endParaRPr lang="en-ID" sz="3200" dirty="0">
              <a:solidFill>
                <a:schemeClr val="bg1"/>
              </a:solidFill>
              <a:highlight>
                <a:srgbClr val="000080"/>
              </a:highlight>
              <a:latin typeface="Arial"/>
              <a:cs typeface="Arial"/>
            </a:endParaRP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4493A944-7D68-AC53-0C22-CAB792443CAA}"/>
              </a:ext>
            </a:extLst>
          </p:cNvPr>
          <p:cNvSpPr txBox="1"/>
          <p:nvPr/>
        </p:nvSpPr>
        <p:spPr>
          <a:xfrm>
            <a:off x="627302" y="1582637"/>
            <a:ext cx="4408671" cy="4946867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235"/>
              </a:spcBef>
              <a:tabLst>
                <a:tab pos="127635" algn="l"/>
              </a:tabLst>
            </a:pPr>
            <a:r>
              <a:rPr sz="3200" b="1" spc="-5" dirty="0">
                <a:solidFill>
                  <a:srgbClr val="002060"/>
                </a:solidFill>
                <a:latin typeface="Carlito"/>
                <a:cs typeface="Carlito"/>
              </a:rPr>
              <a:t>Objek PPh </a:t>
            </a:r>
            <a:r>
              <a:rPr sz="3200" b="1" spc="-15" dirty="0">
                <a:solidFill>
                  <a:srgbClr val="002060"/>
                </a:solidFill>
                <a:latin typeface="Carlito"/>
                <a:cs typeface="Carlito"/>
              </a:rPr>
              <a:t>Ps</a:t>
            </a:r>
            <a:r>
              <a:rPr sz="3200" b="1" spc="2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3200" b="1" spc="-5" dirty="0">
                <a:solidFill>
                  <a:srgbClr val="002060"/>
                </a:solidFill>
                <a:latin typeface="Carlito"/>
                <a:cs typeface="Carlito"/>
              </a:rPr>
              <a:t>21/26</a:t>
            </a:r>
            <a:endParaRPr sz="3200" b="1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354965" lvl="1" indent="-114935">
              <a:lnSpc>
                <a:spcPct val="100000"/>
              </a:lnSpc>
              <a:spcBef>
                <a:spcPts val="12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15" dirty="0">
                <a:latin typeface="Carlito"/>
                <a:cs typeface="Carlito"/>
              </a:rPr>
              <a:t>Biaya </a:t>
            </a:r>
            <a:r>
              <a:rPr sz="2800" spc="-10" dirty="0">
                <a:latin typeface="Carlito"/>
                <a:cs typeface="Carlito"/>
              </a:rPr>
              <a:t>gaji</a:t>
            </a:r>
            <a:r>
              <a:rPr sz="2800" spc="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upah</a:t>
            </a:r>
          </a:p>
          <a:p>
            <a:pPr marL="354965" lvl="1" indent="-114935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10" dirty="0">
                <a:latin typeface="Carlito"/>
                <a:cs typeface="Carlito"/>
              </a:rPr>
              <a:t>Pemasaran </a:t>
            </a:r>
            <a:r>
              <a:rPr sz="2800" dirty="0">
                <a:latin typeface="Carlito"/>
                <a:cs typeface="Carlito"/>
              </a:rPr>
              <a:t>–</a:t>
            </a:r>
            <a:r>
              <a:rPr sz="2800" spc="-15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selesman/girl</a:t>
            </a:r>
            <a:endParaRPr sz="2800" dirty="0">
              <a:latin typeface="Carlito"/>
              <a:cs typeface="Carlito"/>
            </a:endParaRPr>
          </a:p>
          <a:p>
            <a:pPr marL="354965" lvl="1" indent="-114935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rlito"/>
                <a:cs typeface="Carlito"/>
              </a:rPr>
              <a:t>Asuransi</a:t>
            </a:r>
            <a:endParaRPr sz="2800" dirty="0">
              <a:latin typeface="Carlito"/>
              <a:cs typeface="Carlito"/>
            </a:endParaRPr>
          </a:p>
          <a:p>
            <a:pPr marL="354965" lvl="1" indent="-114935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rlito"/>
                <a:cs typeface="Carlito"/>
              </a:rPr>
              <a:t>Antar</a:t>
            </a:r>
            <a:r>
              <a:rPr sz="2800" spc="-25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waktu</a:t>
            </a:r>
            <a:endParaRPr sz="2800" dirty="0">
              <a:latin typeface="Carlito"/>
              <a:cs typeface="Carlito"/>
            </a:endParaRPr>
          </a:p>
          <a:p>
            <a:pPr marL="354965" lvl="1" indent="-114935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rlito"/>
                <a:cs typeface="Carlito"/>
              </a:rPr>
              <a:t>Penambahan</a:t>
            </a:r>
            <a:r>
              <a:rPr sz="2800" spc="-35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aktiva</a:t>
            </a:r>
            <a:endParaRPr sz="2800" dirty="0">
              <a:latin typeface="Carlito"/>
              <a:cs typeface="Carlito"/>
            </a:endParaRPr>
          </a:p>
          <a:p>
            <a:pPr marL="354965" lvl="1" indent="-114935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rlito"/>
                <a:cs typeface="Carlito"/>
              </a:rPr>
              <a:t>Bongkar</a:t>
            </a:r>
            <a:r>
              <a:rPr sz="2800" spc="-15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muat</a:t>
            </a:r>
            <a:endParaRPr sz="2800" dirty="0">
              <a:latin typeface="Carlito"/>
              <a:cs typeface="Carlito"/>
            </a:endParaRPr>
          </a:p>
          <a:p>
            <a:pPr marL="354965" lvl="1" indent="-11493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rlito"/>
                <a:cs typeface="Carlito"/>
              </a:rPr>
              <a:t>Outsourching</a:t>
            </a:r>
            <a:endParaRPr sz="2800" dirty="0">
              <a:latin typeface="Carlito"/>
              <a:cs typeface="Carlito"/>
            </a:endParaRPr>
          </a:p>
          <a:p>
            <a:pPr marL="354965" lvl="1" indent="-114935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rlito"/>
                <a:cs typeface="Carlito"/>
              </a:rPr>
              <a:t>Bonus, pemberian</a:t>
            </a:r>
            <a:r>
              <a:rPr sz="2800" spc="-11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Cuma-Cuma</a:t>
            </a:r>
          </a:p>
          <a:p>
            <a:pPr marL="354965" lvl="1" indent="-114935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rlito"/>
                <a:cs typeface="Carlito"/>
              </a:rPr>
              <a:t>Time </a:t>
            </a:r>
            <a:r>
              <a:rPr sz="2800" spc="-10" dirty="0">
                <a:latin typeface="Carlito"/>
                <a:cs typeface="Carlito"/>
              </a:rPr>
              <a:t>test </a:t>
            </a:r>
            <a:r>
              <a:rPr sz="2800" dirty="0">
                <a:latin typeface="Carlito"/>
                <a:cs typeface="Carlito"/>
              </a:rPr>
              <a:t>-</a:t>
            </a:r>
            <a:r>
              <a:rPr sz="2800" spc="-25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CoD</a:t>
            </a:r>
            <a:endParaRPr sz="2800" dirty="0">
              <a:latin typeface="Carlito"/>
              <a:cs typeface="Carlito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5ECA36F4-6234-C841-B89F-B920D9A8D7B6}"/>
              </a:ext>
            </a:extLst>
          </p:cNvPr>
          <p:cNvSpPr txBox="1"/>
          <p:nvPr/>
        </p:nvSpPr>
        <p:spPr>
          <a:xfrm>
            <a:off x="5340804" y="1582637"/>
            <a:ext cx="4532903" cy="3172022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235"/>
              </a:spcBef>
              <a:tabLst>
                <a:tab pos="127635" algn="l"/>
              </a:tabLst>
            </a:pPr>
            <a:r>
              <a:rPr sz="3200" b="1" spc="-5" dirty="0">
                <a:solidFill>
                  <a:srgbClr val="002060"/>
                </a:solidFill>
                <a:latin typeface="Carlito"/>
                <a:cs typeface="Carlito"/>
              </a:rPr>
              <a:t>Objek </a:t>
            </a:r>
            <a:r>
              <a:rPr sz="3200" b="1" spc="-5" dirty="0" err="1">
                <a:solidFill>
                  <a:srgbClr val="002060"/>
                </a:solidFill>
                <a:latin typeface="Carlito"/>
                <a:cs typeface="Carlito"/>
              </a:rPr>
              <a:t>PPh</a:t>
            </a:r>
            <a:r>
              <a:rPr sz="3200" b="1" spc="1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lang="en-US" sz="3200" b="1" spc="15" dirty="0">
                <a:solidFill>
                  <a:srgbClr val="002060"/>
                </a:solidFill>
                <a:latin typeface="Carlito"/>
                <a:cs typeface="Carlito"/>
              </a:rPr>
              <a:t>22,</a:t>
            </a:r>
            <a:r>
              <a:rPr sz="3200" b="1" spc="-5" dirty="0">
                <a:solidFill>
                  <a:srgbClr val="002060"/>
                </a:solidFill>
                <a:latin typeface="Carlito"/>
                <a:cs typeface="Carlito"/>
              </a:rPr>
              <a:t>23/26/Final</a:t>
            </a:r>
            <a:endParaRPr sz="3200" b="1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354965" lvl="1" indent="-114935">
              <a:lnSpc>
                <a:spcPct val="100000"/>
              </a:lnSpc>
              <a:spcBef>
                <a:spcPts val="12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rlito"/>
                <a:cs typeface="Carlito"/>
              </a:rPr>
              <a:t>Matching dengan Pajak</a:t>
            </a:r>
            <a:r>
              <a:rPr sz="2800" spc="-95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Masukan</a:t>
            </a:r>
            <a:endParaRPr sz="2800" dirty="0">
              <a:latin typeface="Carlito"/>
              <a:cs typeface="Carlito"/>
            </a:endParaRPr>
          </a:p>
          <a:p>
            <a:pPr marL="354965" lvl="1" indent="-114935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rlito"/>
                <a:cs typeface="Carlito"/>
              </a:rPr>
              <a:t>Selisih</a:t>
            </a:r>
            <a:r>
              <a:rPr sz="2800" spc="-10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material/bukan</a:t>
            </a:r>
            <a:endParaRPr sz="2800" dirty="0">
              <a:latin typeface="Carlito"/>
              <a:cs typeface="Carlito"/>
            </a:endParaRPr>
          </a:p>
          <a:p>
            <a:pPr marL="354965" lvl="1" indent="-114935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355600" algn="l"/>
              </a:tabLst>
            </a:pPr>
            <a:r>
              <a:rPr lang="en-US" sz="2800" spc="-15" dirty="0" err="1">
                <a:latin typeface="Carlito"/>
                <a:cs typeface="Carlito"/>
              </a:rPr>
              <a:t>Pembelian</a:t>
            </a:r>
            <a:endParaRPr lang="en-US" sz="2800" spc="-15" dirty="0">
              <a:latin typeface="Carlito"/>
              <a:cs typeface="Carlito"/>
            </a:endParaRPr>
          </a:p>
          <a:p>
            <a:pPr marL="354965" lvl="1" indent="-114935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355600" algn="l"/>
              </a:tabLst>
            </a:pPr>
            <a:r>
              <a:rPr lang="en-US" sz="2800" spc="-15" dirty="0" err="1">
                <a:latin typeface="Carlito"/>
                <a:cs typeface="Carlito"/>
              </a:rPr>
              <a:t>Biaya</a:t>
            </a:r>
            <a:endParaRPr sz="2800" dirty="0">
              <a:latin typeface="Carlito"/>
              <a:cs typeface="Carlito"/>
            </a:endParaRPr>
          </a:p>
          <a:p>
            <a:pPr marL="354965" lvl="1" indent="-114935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rlito"/>
                <a:cs typeface="Carlito"/>
              </a:rPr>
              <a:t>PBK/STP</a:t>
            </a:r>
            <a:endParaRPr sz="2800" dirty="0">
              <a:latin typeface="Carlito"/>
              <a:cs typeface="Carli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2C140-F5F4-4EDB-23BA-60ADD4376B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7" t="26298" r="1737" b="-4403"/>
          <a:stretch/>
        </p:blipFill>
        <p:spPr>
          <a:xfrm>
            <a:off x="9335124" y="3786246"/>
            <a:ext cx="2723213" cy="31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75857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1C1FE90A-98B6-4AFA-9844-D5AA7F80FC27}"/>
              </a:ext>
            </a:extLst>
          </p:cNvPr>
          <p:cNvSpPr txBox="1"/>
          <p:nvPr/>
        </p:nvSpPr>
        <p:spPr>
          <a:xfrm>
            <a:off x="620267" y="914529"/>
            <a:ext cx="10951464" cy="5505994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4000" dirty="0">
              <a:latin typeface="Times New Roman"/>
              <a:cs typeface="Times New Roman"/>
            </a:endParaRPr>
          </a:p>
          <a:p>
            <a:pPr marL="534670">
              <a:lnSpc>
                <a:spcPct val="100000"/>
              </a:lnSpc>
            </a:pPr>
            <a:r>
              <a:rPr sz="3600" spc="-120" dirty="0">
                <a:latin typeface="Arial"/>
                <a:cs typeface="Arial"/>
              </a:rPr>
              <a:t>Contoh </a:t>
            </a:r>
            <a:r>
              <a:rPr sz="3600" spc="-145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Poin </a:t>
            </a:r>
            <a:r>
              <a:rPr sz="3600" spc="-190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Pengawasan </a:t>
            </a:r>
            <a:r>
              <a:rPr sz="3600" spc="-120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dalam</a:t>
            </a:r>
            <a:r>
              <a:rPr sz="3600" spc="80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 </a:t>
            </a:r>
            <a:r>
              <a:rPr sz="3600" spc="-305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PPN</a:t>
            </a:r>
            <a:endParaRPr sz="3600" dirty="0">
              <a:solidFill>
                <a:schemeClr val="bg1"/>
              </a:solidFill>
              <a:highlight>
                <a:srgbClr val="000080"/>
              </a:highlight>
              <a:latin typeface="Arial"/>
              <a:cs typeface="Arial"/>
            </a:endParaRPr>
          </a:p>
          <a:p>
            <a:pPr marL="877569" indent="-114935">
              <a:lnSpc>
                <a:spcPct val="100000"/>
              </a:lnSpc>
              <a:spcBef>
                <a:spcPts val="1940"/>
              </a:spcBef>
              <a:buFont typeface="Arial"/>
              <a:buChar char="•"/>
              <a:tabLst>
                <a:tab pos="878205" algn="l"/>
              </a:tabLst>
            </a:pPr>
            <a:r>
              <a:rPr sz="3200" spc="-5" dirty="0">
                <a:latin typeface="Carlito"/>
                <a:cs typeface="Carlito"/>
              </a:rPr>
              <a:t>Penghasilan</a:t>
            </a:r>
            <a:r>
              <a:rPr sz="3200" spc="-30" dirty="0">
                <a:latin typeface="Carlito"/>
                <a:cs typeface="Carlito"/>
              </a:rPr>
              <a:t> </a:t>
            </a:r>
            <a:r>
              <a:rPr sz="3200" dirty="0">
                <a:latin typeface="Carlito"/>
                <a:cs typeface="Carlito"/>
              </a:rPr>
              <a:t>lain</a:t>
            </a:r>
          </a:p>
          <a:p>
            <a:pPr marL="877569" indent="-114935">
              <a:lnSpc>
                <a:spcPct val="100000"/>
              </a:lnSpc>
              <a:spcBef>
                <a:spcPts val="35"/>
              </a:spcBef>
              <a:buFont typeface="Arial"/>
              <a:buChar char="•"/>
              <a:tabLst>
                <a:tab pos="878205" algn="l"/>
              </a:tabLst>
            </a:pPr>
            <a:r>
              <a:rPr sz="3200" spc="-10" dirty="0">
                <a:latin typeface="Carlito"/>
                <a:cs typeface="Carlito"/>
              </a:rPr>
              <a:t>Antar</a:t>
            </a:r>
            <a:r>
              <a:rPr sz="3200" spc="-15" dirty="0">
                <a:latin typeface="Carlito"/>
                <a:cs typeface="Carlito"/>
              </a:rPr>
              <a:t> waktu</a:t>
            </a:r>
            <a:endParaRPr sz="3200" dirty="0">
              <a:latin typeface="Carlito"/>
              <a:cs typeface="Carlito"/>
            </a:endParaRPr>
          </a:p>
          <a:p>
            <a:pPr marL="877569" indent="-114935">
              <a:lnSpc>
                <a:spcPct val="100000"/>
              </a:lnSpc>
              <a:spcBef>
                <a:spcPts val="35"/>
              </a:spcBef>
              <a:buFont typeface="Arial"/>
              <a:buChar char="•"/>
              <a:tabLst>
                <a:tab pos="878205" algn="l"/>
              </a:tabLst>
            </a:pPr>
            <a:r>
              <a:rPr sz="3200" spc="-15" dirty="0">
                <a:latin typeface="Carlito"/>
                <a:cs typeface="Carlito"/>
              </a:rPr>
              <a:t>Pemakaian</a:t>
            </a:r>
            <a:r>
              <a:rPr sz="3200" spc="10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sendiri</a:t>
            </a:r>
            <a:endParaRPr sz="3200" dirty="0">
              <a:latin typeface="Carlito"/>
              <a:cs typeface="Carlito"/>
            </a:endParaRPr>
          </a:p>
          <a:p>
            <a:pPr marL="877569" indent="-114935">
              <a:lnSpc>
                <a:spcPct val="100000"/>
              </a:lnSpc>
              <a:spcBef>
                <a:spcPts val="35"/>
              </a:spcBef>
              <a:buFont typeface="Arial"/>
              <a:buChar char="•"/>
              <a:tabLst>
                <a:tab pos="878205" algn="l"/>
              </a:tabLst>
            </a:pPr>
            <a:r>
              <a:rPr sz="3200" spc="-10" dirty="0">
                <a:latin typeface="Carlito"/>
                <a:cs typeface="Carlito"/>
              </a:rPr>
              <a:t>Pemberian </a:t>
            </a:r>
            <a:r>
              <a:rPr sz="3200" spc="-5" dirty="0">
                <a:latin typeface="Carlito"/>
                <a:cs typeface="Carlito"/>
              </a:rPr>
              <a:t>Cuma-Cuma</a:t>
            </a:r>
            <a:endParaRPr sz="3200" dirty="0">
              <a:latin typeface="Carlito"/>
              <a:cs typeface="Carlito"/>
            </a:endParaRPr>
          </a:p>
          <a:p>
            <a:pPr marL="877569" indent="-114935">
              <a:lnSpc>
                <a:spcPct val="100000"/>
              </a:lnSpc>
              <a:spcBef>
                <a:spcPts val="35"/>
              </a:spcBef>
              <a:buFont typeface="Arial"/>
              <a:buChar char="•"/>
              <a:tabLst>
                <a:tab pos="878205" algn="l"/>
              </a:tabLst>
            </a:pPr>
            <a:r>
              <a:rPr sz="3200" dirty="0">
                <a:latin typeface="Carlito"/>
                <a:cs typeface="Carlito"/>
              </a:rPr>
              <a:t>Uang </a:t>
            </a:r>
            <a:r>
              <a:rPr sz="3200" spc="-10" dirty="0">
                <a:latin typeface="Carlito"/>
                <a:cs typeface="Carlito"/>
              </a:rPr>
              <a:t>muka</a:t>
            </a:r>
            <a:endParaRPr sz="3200" dirty="0">
              <a:latin typeface="Carlito"/>
              <a:cs typeface="Carlito"/>
            </a:endParaRPr>
          </a:p>
          <a:p>
            <a:pPr marL="877569" indent="-114935">
              <a:lnSpc>
                <a:spcPct val="100000"/>
              </a:lnSpc>
              <a:spcBef>
                <a:spcPts val="40"/>
              </a:spcBef>
              <a:buFont typeface="Arial"/>
              <a:buChar char="•"/>
              <a:tabLst>
                <a:tab pos="878205" algn="l"/>
              </a:tabLst>
            </a:pPr>
            <a:r>
              <a:rPr sz="3200" spc="-10" dirty="0">
                <a:latin typeface="Carlito"/>
                <a:cs typeface="Carlito"/>
              </a:rPr>
              <a:t>Penjualan aktiva</a:t>
            </a:r>
            <a:endParaRPr sz="32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36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800" dirty="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869840152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5">
            <a:extLst>
              <a:ext uri="{FF2B5EF4-FFF2-40B4-BE49-F238E27FC236}">
                <a16:creationId xmlns:a16="http://schemas.microsoft.com/office/drawing/2014/main" id="{4781A549-EDB9-4AD5-8EE4-EABE6F761443}"/>
              </a:ext>
            </a:extLst>
          </p:cNvPr>
          <p:cNvGrpSpPr/>
          <p:nvPr/>
        </p:nvGrpSpPr>
        <p:grpSpPr>
          <a:xfrm>
            <a:off x="0" y="23446"/>
            <a:ext cx="12192000" cy="6858000"/>
            <a:chOff x="838200" y="5501640"/>
            <a:chExt cx="6096000" cy="3429000"/>
          </a:xfrm>
        </p:grpSpPr>
        <p:sp>
          <p:nvSpPr>
            <p:cNvPr id="3" name="object 6">
              <a:extLst>
                <a:ext uri="{FF2B5EF4-FFF2-40B4-BE49-F238E27FC236}">
                  <a16:creationId xmlns:a16="http://schemas.microsoft.com/office/drawing/2014/main" id="{B7E5EEEB-288F-40F4-A576-3B9139DF7B38}"/>
                </a:ext>
              </a:extLst>
            </p:cNvPr>
            <p:cNvSpPr/>
            <p:nvPr/>
          </p:nvSpPr>
          <p:spPr>
            <a:xfrm>
              <a:off x="838200" y="5501640"/>
              <a:ext cx="6096000" cy="3429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7">
              <a:extLst>
                <a:ext uri="{FF2B5EF4-FFF2-40B4-BE49-F238E27FC236}">
                  <a16:creationId xmlns:a16="http://schemas.microsoft.com/office/drawing/2014/main" id="{30A73388-3C95-4827-A8EB-496E7D900A3B}"/>
                </a:ext>
              </a:extLst>
            </p:cNvPr>
            <p:cNvSpPr/>
            <p:nvPr/>
          </p:nvSpPr>
          <p:spPr>
            <a:xfrm>
              <a:off x="1010412" y="7856220"/>
              <a:ext cx="2391156" cy="5775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8">
              <a:extLst>
                <a:ext uri="{FF2B5EF4-FFF2-40B4-BE49-F238E27FC236}">
                  <a16:creationId xmlns:a16="http://schemas.microsoft.com/office/drawing/2014/main" id="{D369612F-73BA-47C6-9199-488B1284DE3C}"/>
                </a:ext>
              </a:extLst>
            </p:cNvPr>
            <p:cNvSpPr/>
            <p:nvPr/>
          </p:nvSpPr>
          <p:spPr>
            <a:xfrm>
              <a:off x="1010412" y="7856220"/>
              <a:ext cx="2391410" cy="577850"/>
            </a:xfrm>
            <a:custGeom>
              <a:avLst/>
              <a:gdLst/>
              <a:ahLst/>
              <a:cxnLst/>
              <a:rect l="l" t="t" r="r" b="b"/>
              <a:pathLst>
                <a:path w="2391410" h="577850">
                  <a:moveTo>
                    <a:pt x="0" y="30479"/>
                  </a:moveTo>
                  <a:lnTo>
                    <a:pt x="2405" y="18645"/>
                  </a:lnTo>
                  <a:lnTo>
                    <a:pt x="8953" y="8953"/>
                  </a:lnTo>
                  <a:lnTo>
                    <a:pt x="18645" y="2405"/>
                  </a:lnTo>
                  <a:lnTo>
                    <a:pt x="30480" y="0"/>
                  </a:lnTo>
                  <a:lnTo>
                    <a:pt x="2360676" y="0"/>
                  </a:lnTo>
                  <a:lnTo>
                    <a:pt x="2372510" y="2405"/>
                  </a:lnTo>
                  <a:lnTo>
                    <a:pt x="2382202" y="8953"/>
                  </a:lnTo>
                  <a:lnTo>
                    <a:pt x="2388750" y="18645"/>
                  </a:lnTo>
                  <a:lnTo>
                    <a:pt x="2391156" y="30479"/>
                  </a:lnTo>
                  <a:lnTo>
                    <a:pt x="2391156" y="547115"/>
                  </a:lnTo>
                  <a:lnTo>
                    <a:pt x="2388750" y="558950"/>
                  </a:lnTo>
                  <a:lnTo>
                    <a:pt x="2382202" y="568642"/>
                  </a:lnTo>
                  <a:lnTo>
                    <a:pt x="2372510" y="575190"/>
                  </a:lnTo>
                  <a:lnTo>
                    <a:pt x="2360676" y="577595"/>
                  </a:lnTo>
                  <a:lnTo>
                    <a:pt x="30480" y="577595"/>
                  </a:lnTo>
                  <a:lnTo>
                    <a:pt x="18645" y="575190"/>
                  </a:lnTo>
                  <a:lnTo>
                    <a:pt x="8953" y="568642"/>
                  </a:lnTo>
                  <a:lnTo>
                    <a:pt x="2405" y="558950"/>
                  </a:lnTo>
                  <a:lnTo>
                    <a:pt x="0" y="547115"/>
                  </a:lnTo>
                  <a:lnTo>
                    <a:pt x="0" y="30479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5ED27A34-CDE1-4102-B338-37924DDCB8E1}"/>
                </a:ext>
              </a:extLst>
            </p:cNvPr>
            <p:cNvSpPr/>
            <p:nvPr/>
          </p:nvSpPr>
          <p:spPr>
            <a:xfrm>
              <a:off x="3582923" y="7828788"/>
              <a:ext cx="3278124" cy="8884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0">
              <a:extLst>
                <a:ext uri="{FF2B5EF4-FFF2-40B4-BE49-F238E27FC236}">
                  <a16:creationId xmlns:a16="http://schemas.microsoft.com/office/drawing/2014/main" id="{8E453379-427F-44A3-B966-46361568ED72}"/>
                </a:ext>
              </a:extLst>
            </p:cNvPr>
            <p:cNvSpPr/>
            <p:nvPr/>
          </p:nvSpPr>
          <p:spPr>
            <a:xfrm>
              <a:off x="3582923" y="7828788"/>
              <a:ext cx="3278504" cy="889000"/>
            </a:xfrm>
            <a:custGeom>
              <a:avLst/>
              <a:gdLst/>
              <a:ahLst/>
              <a:cxnLst/>
              <a:rect l="l" t="t" r="r" b="b"/>
              <a:pathLst>
                <a:path w="3278504" h="889000">
                  <a:moveTo>
                    <a:pt x="0" y="44196"/>
                  </a:moveTo>
                  <a:lnTo>
                    <a:pt x="3476" y="27003"/>
                  </a:lnTo>
                  <a:lnTo>
                    <a:pt x="12953" y="12954"/>
                  </a:lnTo>
                  <a:lnTo>
                    <a:pt x="27003" y="3476"/>
                  </a:lnTo>
                  <a:lnTo>
                    <a:pt x="44195" y="0"/>
                  </a:lnTo>
                  <a:lnTo>
                    <a:pt x="3233928" y="0"/>
                  </a:lnTo>
                  <a:lnTo>
                    <a:pt x="3251120" y="3476"/>
                  </a:lnTo>
                  <a:lnTo>
                    <a:pt x="3265170" y="12954"/>
                  </a:lnTo>
                  <a:lnTo>
                    <a:pt x="3274647" y="27003"/>
                  </a:lnTo>
                  <a:lnTo>
                    <a:pt x="3278124" y="44196"/>
                  </a:lnTo>
                  <a:lnTo>
                    <a:pt x="3278124" y="844296"/>
                  </a:lnTo>
                  <a:lnTo>
                    <a:pt x="3274647" y="861488"/>
                  </a:lnTo>
                  <a:lnTo>
                    <a:pt x="3265170" y="875538"/>
                  </a:lnTo>
                  <a:lnTo>
                    <a:pt x="3251120" y="885015"/>
                  </a:lnTo>
                  <a:lnTo>
                    <a:pt x="3233928" y="888492"/>
                  </a:lnTo>
                  <a:lnTo>
                    <a:pt x="44195" y="888492"/>
                  </a:lnTo>
                  <a:lnTo>
                    <a:pt x="27003" y="885015"/>
                  </a:lnTo>
                  <a:lnTo>
                    <a:pt x="12954" y="875538"/>
                  </a:lnTo>
                  <a:lnTo>
                    <a:pt x="3476" y="861488"/>
                  </a:lnTo>
                  <a:lnTo>
                    <a:pt x="0" y="844296"/>
                  </a:lnTo>
                  <a:lnTo>
                    <a:pt x="0" y="44196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1">
              <a:extLst>
                <a:ext uri="{FF2B5EF4-FFF2-40B4-BE49-F238E27FC236}">
                  <a16:creationId xmlns:a16="http://schemas.microsoft.com/office/drawing/2014/main" id="{76A4EE69-8016-4101-B2B0-F19536960785}"/>
                </a:ext>
              </a:extLst>
            </p:cNvPr>
            <p:cNvSpPr/>
            <p:nvPr/>
          </p:nvSpPr>
          <p:spPr>
            <a:xfrm>
              <a:off x="1001268" y="6408420"/>
              <a:ext cx="2400300" cy="5730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id="{3666DB5E-4D6D-4139-BCA4-85DB884924E3}"/>
                </a:ext>
              </a:extLst>
            </p:cNvPr>
            <p:cNvSpPr/>
            <p:nvPr/>
          </p:nvSpPr>
          <p:spPr>
            <a:xfrm>
              <a:off x="1001268" y="6408420"/>
              <a:ext cx="2400300" cy="573405"/>
            </a:xfrm>
            <a:custGeom>
              <a:avLst/>
              <a:gdLst/>
              <a:ahLst/>
              <a:cxnLst/>
              <a:rect l="l" t="t" r="r" b="b"/>
              <a:pathLst>
                <a:path w="2400300" h="573404">
                  <a:moveTo>
                    <a:pt x="0" y="30479"/>
                  </a:moveTo>
                  <a:lnTo>
                    <a:pt x="2405" y="18645"/>
                  </a:lnTo>
                  <a:lnTo>
                    <a:pt x="8953" y="8953"/>
                  </a:lnTo>
                  <a:lnTo>
                    <a:pt x="18645" y="2405"/>
                  </a:lnTo>
                  <a:lnTo>
                    <a:pt x="30480" y="0"/>
                  </a:lnTo>
                  <a:lnTo>
                    <a:pt x="2369820" y="0"/>
                  </a:lnTo>
                  <a:lnTo>
                    <a:pt x="2381654" y="2405"/>
                  </a:lnTo>
                  <a:lnTo>
                    <a:pt x="2391346" y="8953"/>
                  </a:lnTo>
                  <a:lnTo>
                    <a:pt x="2397894" y="18645"/>
                  </a:lnTo>
                  <a:lnTo>
                    <a:pt x="2400300" y="30479"/>
                  </a:lnTo>
                  <a:lnTo>
                    <a:pt x="2400300" y="542543"/>
                  </a:lnTo>
                  <a:lnTo>
                    <a:pt x="2397894" y="554378"/>
                  </a:lnTo>
                  <a:lnTo>
                    <a:pt x="2391346" y="564070"/>
                  </a:lnTo>
                  <a:lnTo>
                    <a:pt x="2381654" y="570618"/>
                  </a:lnTo>
                  <a:lnTo>
                    <a:pt x="2369820" y="573023"/>
                  </a:lnTo>
                  <a:lnTo>
                    <a:pt x="30480" y="573023"/>
                  </a:lnTo>
                  <a:lnTo>
                    <a:pt x="18645" y="570618"/>
                  </a:lnTo>
                  <a:lnTo>
                    <a:pt x="8953" y="564070"/>
                  </a:lnTo>
                  <a:lnTo>
                    <a:pt x="2405" y="554378"/>
                  </a:lnTo>
                  <a:lnTo>
                    <a:pt x="0" y="542543"/>
                  </a:lnTo>
                  <a:lnTo>
                    <a:pt x="0" y="30479"/>
                  </a:lnTo>
                  <a:close/>
                </a:path>
              </a:pathLst>
            </a:custGeom>
            <a:ln w="60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3">
              <a:extLst>
                <a:ext uri="{FF2B5EF4-FFF2-40B4-BE49-F238E27FC236}">
                  <a16:creationId xmlns:a16="http://schemas.microsoft.com/office/drawing/2014/main" id="{641871E8-5135-49AE-9B3D-1C265BA15E25}"/>
                </a:ext>
              </a:extLst>
            </p:cNvPr>
            <p:cNvSpPr/>
            <p:nvPr/>
          </p:nvSpPr>
          <p:spPr>
            <a:xfrm>
              <a:off x="3582923" y="5733288"/>
              <a:ext cx="3278124" cy="13395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4">
              <a:extLst>
                <a:ext uri="{FF2B5EF4-FFF2-40B4-BE49-F238E27FC236}">
                  <a16:creationId xmlns:a16="http://schemas.microsoft.com/office/drawing/2014/main" id="{507D7045-7E18-4A64-A8DD-D030C706F3C3}"/>
                </a:ext>
              </a:extLst>
            </p:cNvPr>
            <p:cNvSpPr/>
            <p:nvPr/>
          </p:nvSpPr>
          <p:spPr>
            <a:xfrm>
              <a:off x="3582923" y="5733288"/>
              <a:ext cx="3278504" cy="1339850"/>
            </a:xfrm>
            <a:custGeom>
              <a:avLst/>
              <a:gdLst/>
              <a:ahLst/>
              <a:cxnLst/>
              <a:rect l="l" t="t" r="r" b="b"/>
              <a:pathLst>
                <a:path w="3278504" h="1339850">
                  <a:moveTo>
                    <a:pt x="0" y="65532"/>
                  </a:moveTo>
                  <a:lnTo>
                    <a:pt x="5095" y="39862"/>
                  </a:lnTo>
                  <a:lnTo>
                    <a:pt x="19050" y="19050"/>
                  </a:lnTo>
                  <a:lnTo>
                    <a:pt x="39862" y="5095"/>
                  </a:lnTo>
                  <a:lnTo>
                    <a:pt x="65532" y="0"/>
                  </a:lnTo>
                  <a:lnTo>
                    <a:pt x="3212591" y="0"/>
                  </a:lnTo>
                  <a:lnTo>
                    <a:pt x="3238261" y="5095"/>
                  </a:lnTo>
                  <a:lnTo>
                    <a:pt x="3259074" y="19050"/>
                  </a:lnTo>
                  <a:lnTo>
                    <a:pt x="3273028" y="39862"/>
                  </a:lnTo>
                  <a:lnTo>
                    <a:pt x="3278124" y="65532"/>
                  </a:lnTo>
                  <a:lnTo>
                    <a:pt x="3278124" y="1274064"/>
                  </a:lnTo>
                  <a:lnTo>
                    <a:pt x="3273028" y="1299733"/>
                  </a:lnTo>
                  <a:lnTo>
                    <a:pt x="3259074" y="1320546"/>
                  </a:lnTo>
                  <a:lnTo>
                    <a:pt x="3238261" y="1334500"/>
                  </a:lnTo>
                  <a:lnTo>
                    <a:pt x="3212591" y="1339596"/>
                  </a:lnTo>
                  <a:lnTo>
                    <a:pt x="65532" y="1339596"/>
                  </a:lnTo>
                  <a:lnTo>
                    <a:pt x="39862" y="1334500"/>
                  </a:lnTo>
                  <a:lnTo>
                    <a:pt x="19049" y="1320546"/>
                  </a:lnTo>
                  <a:lnTo>
                    <a:pt x="5095" y="1299733"/>
                  </a:lnTo>
                  <a:lnTo>
                    <a:pt x="0" y="1274064"/>
                  </a:lnTo>
                  <a:lnTo>
                    <a:pt x="0" y="65532"/>
                  </a:lnTo>
                  <a:close/>
                </a:path>
              </a:pathLst>
            </a:custGeom>
            <a:ln w="60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6">
            <a:extLst>
              <a:ext uri="{FF2B5EF4-FFF2-40B4-BE49-F238E27FC236}">
                <a16:creationId xmlns:a16="http://schemas.microsoft.com/office/drawing/2014/main" id="{0178D741-38E5-B833-27C9-95EC07CD5059}"/>
              </a:ext>
            </a:extLst>
          </p:cNvPr>
          <p:cNvSpPr txBox="1"/>
          <p:nvPr/>
        </p:nvSpPr>
        <p:spPr>
          <a:xfrm>
            <a:off x="321411" y="295500"/>
            <a:ext cx="2696210" cy="4985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860">
              <a:lnSpc>
                <a:spcPct val="145600"/>
              </a:lnSpc>
              <a:spcBef>
                <a:spcPts val="100"/>
              </a:spcBef>
            </a:pPr>
            <a:r>
              <a:rPr sz="2400" spc="-85" dirty="0">
                <a:solidFill>
                  <a:srgbClr val="FFFFFF"/>
                </a:solidFill>
                <a:cs typeface="Arial"/>
              </a:rPr>
              <a:t>Contoh </a:t>
            </a:r>
            <a:r>
              <a:rPr sz="2400" spc="-180" dirty="0" err="1">
                <a:solidFill>
                  <a:srgbClr val="FFFFFF"/>
                </a:solidFill>
                <a:cs typeface="Arial"/>
              </a:rPr>
              <a:t>Kasus</a:t>
            </a:r>
            <a:r>
              <a:rPr sz="2400" spc="-180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2400" spc="-65" dirty="0">
                <a:solidFill>
                  <a:srgbClr val="FFFFFF"/>
                </a:solidFill>
                <a:cs typeface="Arial"/>
              </a:rPr>
              <a:t>1</a:t>
            </a:r>
            <a:r>
              <a:rPr sz="2400" spc="-65" dirty="0">
                <a:solidFill>
                  <a:srgbClr val="FFFFFF"/>
                </a:solidFill>
                <a:cs typeface="Arial"/>
              </a:rPr>
              <a:t>:</a:t>
            </a:r>
            <a:endParaRPr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410967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89186DE7-76CC-4D18-BE5C-DA9D1AA4C641}"/>
              </a:ext>
            </a:extLst>
          </p:cNvPr>
          <p:cNvSpPr txBox="1"/>
          <p:nvPr/>
        </p:nvSpPr>
        <p:spPr>
          <a:xfrm>
            <a:off x="321411" y="295500"/>
            <a:ext cx="9157126" cy="15898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860">
              <a:lnSpc>
                <a:spcPct val="145600"/>
              </a:lnSpc>
              <a:spcBef>
                <a:spcPts val="100"/>
              </a:spcBef>
            </a:pPr>
            <a:r>
              <a:rPr sz="2400" spc="-85" dirty="0">
                <a:cs typeface="Arial"/>
              </a:rPr>
              <a:t>Contoh </a:t>
            </a:r>
            <a:r>
              <a:rPr sz="2400" spc="-180" dirty="0">
                <a:cs typeface="Arial"/>
              </a:rPr>
              <a:t>Kasus </a:t>
            </a:r>
            <a:r>
              <a:rPr sz="2400" spc="-65" dirty="0">
                <a:cs typeface="Arial"/>
              </a:rPr>
              <a:t>2:  </a:t>
            </a:r>
            <a:endParaRPr lang="en-US" sz="2400" spc="-65" dirty="0">
              <a:cs typeface="Arial"/>
            </a:endParaRPr>
          </a:p>
          <a:p>
            <a:pPr marL="12700" marR="5080" indent="22860">
              <a:lnSpc>
                <a:spcPct val="145600"/>
              </a:lnSpc>
              <a:spcBef>
                <a:spcPts val="100"/>
              </a:spcBef>
            </a:pPr>
            <a:r>
              <a:rPr lang="en-ID" sz="2400" spc="-155" dirty="0" err="1">
                <a:cs typeface="Arial"/>
              </a:rPr>
              <a:t>Penyalahgunaan</a:t>
            </a:r>
            <a:r>
              <a:rPr lang="en-ID" sz="2400" spc="-155" dirty="0">
                <a:cs typeface="Arial"/>
              </a:rPr>
              <a:t> </a:t>
            </a:r>
            <a:r>
              <a:rPr lang="en-ID" sz="2400" spc="-155" dirty="0" err="1">
                <a:cs typeface="Arial"/>
              </a:rPr>
              <a:t>Fasilitas</a:t>
            </a:r>
            <a:r>
              <a:rPr lang="en-ID" sz="2400" spc="-155" dirty="0">
                <a:cs typeface="Arial"/>
              </a:rPr>
              <a:t> PPN </a:t>
            </a:r>
            <a:r>
              <a:rPr lang="en-ID" sz="2400" spc="-155" dirty="0" err="1">
                <a:cs typeface="Arial"/>
              </a:rPr>
              <a:t>Tidak</a:t>
            </a:r>
            <a:r>
              <a:rPr lang="en-ID" sz="2400" spc="-155" dirty="0">
                <a:cs typeface="Arial"/>
              </a:rPr>
              <a:t> </a:t>
            </a:r>
            <a:r>
              <a:rPr lang="en-ID" sz="2400" spc="-155" dirty="0" err="1">
                <a:cs typeface="Arial"/>
              </a:rPr>
              <a:t>Dipungut</a:t>
            </a:r>
            <a:r>
              <a:rPr lang="en-ID" sz="2400" spc="-155" dirty="0">
                <a:cs typeface="Arial"/>
              </a:rPr>
              <a:t> pada </a:t>
            </a:r>
            <a:r>
              <a:rPr lang="en-ID" sz="2400" spc="-155" dirty="0" err="1">
                <a:cs typeface="Arial"/>
              </a:rPr>
              <a:t>Tempat</a:t>
            </a:r>
            <a:r>
              <a:rPr lang="en-ID" sz="2400" spc="-155" dirty="0">
                <a:cs typeface="Arial"/>
              </a:rPr>
              <a:t> </a:t>
            </a:r>
            <a:r>
              <a:rPr lang="en-ID" sz="2400" spc="-155" dirty="0" err="1">
                <a:cs typeface="Arial"/>
              </a:rPr>
              <a:t>Penimbunan</a:t>
            </a:r>
            <a:r>
              <a:rPr lang="en-ID" sz="2400" spc="-155" dirty="0">
                <a:cs typeface="Arial"/>
              </a:rPr>
              <a:t> </a:t>
            </a:r>
            <a:r>
              <a:rPr lang="en-ID" sz="2400" spc="-155" dirty="0" err="1">
                <a:cs typeface="Arial"/>
              </a:rPr>
              <a:t>Berikat</a:t>
            </a:r>
            <a:r>
              <a:rPr lang="en-ID" sz="2400" spc="-155" dirty="0">
                <a:cs typeface="Arial"/>
              </a:rPr>
              <a:t> (</a:t>
            </a:r>
            <a:r>
              <a:rPr lang="en-ID" sz="2400" spc="-155" dirty="0" err="1">
                <a:cs typeface="Arial"/>
              </a:rPr>
              <a:t>Faktur</a:t>
            </a:r>
            <a:r>
              <a:rPr lang="en-ID" sz="2400" spc="-155" dirty="0">
                <a:cs typeface="Arial"/>
              </a:rPr>
              <a:t> </a:t>
            </a:r>
            <a:r>
              <a:rPr lang="en-ID" sz="2400" spc="-155" dirty="0" err="1">
                <a:cs typeface="Arial"/>
              </a:rPr>
              <a:t>Pajak</a:t>
            </a:r>
            <a:r>
              <a:rPr lang="en-ID" sz="2400" spc="-155" dirty="0">
                <a:cs typeface="Arial"/>
              </a:rPr>
              <a:t> Kode FP 07 </a:t>
            </a:r>
            <a:r>
              <a:rPr lang="en-ID" sz="2400" spc="-155" dirty="0" err="1">
                <a:cs typeface="Arial"/>
              </a:rPr>
              <a:t>lebih</a:t>
            </a:r>
            <a:r>
              <a:rPr lang="en-ID" sz="2400" spc="-155" dirty="0">
                <a:cs typeface="Arial"/>
              </a:rPr>
              <a:t> </a:t>
            </a:r>
            <a:r>
              <a:rPr lang="en-ID" sz="2400" spc="-155" dirty="0" err="1">
                <a:cs typeface="Arial"/>
              </a:rPr>
              <a:t>besar</a:t>
            </a:r>
            <a:r>
              <a:rPr lang="en-ID" sz="2400" spc="-155" dirty="0">
                <a:cs typeface="Arial"/>
              </a:rPr>
              <a:t> </a:t>
            </a:r>
            <a:r>
              <a:rPr lang="en-ID" sz="2400" spc="-155" dirty="0" err="1">
                <a:cs typeface="Arial"/>
              </a:rPr>
              <a:t>dari</a:t>
            </a:r>
            <a:r>
              <a:rPr lang="en-ID" sz="2400" spc="-155" dirty="0">
                <a:cs typeface="Arial"/>
              </a:rPr>
              <a:t> Data BC 4.0)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5FE16D-725F-80F9-EA10-2C94227A2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838" y="2180859"/>
            <a:ext cx="8612323" cy="43816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B7667A-E668-E417-49FD-E797A3550494}"/>
              </a:ext>
            </a:extLst>
          </p:cNvPr>
          <p:cNvSpPr/>
          <p:nvPr/>
        </p:nvSpPr>
        <p:spPr>
          <a:xfrm>
            <a:off x="2397512" y="3189249"/>
            <a:ext cx="2163337" cy="32561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8735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E7F4B96D-6425-4FFB-BDCF-24D540D9D3CA}"/>
              </a:ext>
            </a:extLst>
          </p:cNvPr>
          <p:cNvSpPr txBox="1"/>
          <p:nvPr/>
        </p:nvSpPr>
        <p:spPr>
          <a:xfrm>
            <a:off x="6366260" y="4312919"/>
            <a:ext cx="20491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898989"/>
                </a:solidFill>
                <a:latin typeface="Carlito"/>
                <a:cs typeface="Carlito"/>
              </a:rPr>
              <a:t>1</a:t>
            </a:r>
            <a:r>
              <a:rPr sz="600" dirty="0">
                <a:solidFill>
                  <a:srgbClr val="898989"/>
                </a:solidFill>
                <a:latin typeface="Carlito"/>
                <a:cs typeface="Carlito"/>
              </a:rPr>
              <a:t>5</a:t>
            </a:r>
            <a:endParaRPr sz="600">
              <a:latin typeface="Carlito"/>
              <a:cs typeface="Carlito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0F24652-1B32-4B92-A629-4518E23A1C10}"/>
              </a:ext>
            </a:extLst>
          </p:cNvPr>
          <p:cNvSpPr txBox="1"/>
          <p:nvPr/>
        </p:nvSpPr>
        <p:spPr>
          <a:xfrm>
            <a:off x="321411" y="3252348"/>
            <a:ext cx="11472271" cy="3162404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2000" b="1" spc="-190" dirty="0">
                <a:cs typeface="Arial"/>
              </a:rPr>
              <a:t>Jawaban</a:t>
            </a:r>
            <a:endParaRPr sz="2000" dirty="0">
              <a:cs typeface="Arial"/>
            </a:endParaRPr>
          </a:p>
          <a:p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Sesuai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dengan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:</a:t>
            </a:r>
            <a:endParaRPr lang="en-ID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lphaLcPeriod"/>
            </a:pP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Pasal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19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ayat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1 PP No.1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Tahun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2012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disebutkan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bahwa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Faktur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Pajak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wajib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diterbitkan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oleh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Pengusaha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Kena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Pajak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pada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saat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penyerahan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atau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ekspor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Barang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Kena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Pajak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dan/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atau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Jasa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Kena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Pajak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sesuai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dengan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ketentuan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yang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diatur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dalam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Pasal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17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ayat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(3),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ayat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(5),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ayat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(8),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ayat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(9), dan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ayat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(10).</a:t>
            </a:r>
            <a:endParaRPr lang="en-ID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lphaLcPeriod"/>
            </a:pP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Pasal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4A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ayat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2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bagian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a UU PPN No 42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tahun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2009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disebutkan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Jenis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barang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yang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tidak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dikenai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Pajak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Pertambahan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Nilai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barang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tertentu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dalam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kelompok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barang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sebagai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berikut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:</a:t>
            </a:r>
            <a:r>
              <a:rPr lang="en-ID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barang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hasil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pertambangan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atau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hasil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pengeboran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yang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diambil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langsung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dari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sumbernya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; d.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asbes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batu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tulis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batu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setengah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permata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800" b="1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batu </a:t>
            </a:r>
            <a:r>
              <a:rPr lang="en-ID" sz="1800" b="1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kapur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batu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apung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batu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permata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bentonit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dolomit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felspar (feldspar), garam batu (halite),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grafit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granit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andesit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gips,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kalsit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kaolin,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leusit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magnesit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mika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marmer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nitrat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opsidien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oker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pasir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dan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kerikil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pasir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kuarsa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perlit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fosfat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phospat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), talk,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tanah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serap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(fullers earth),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tanah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diatome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tanah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liat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tawas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(alum),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tras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yarosif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zeolit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basal, dan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trakkit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; </a:t>
            </a:r>
            <a:endParaRPr lang="en-ID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6E2660BC-1F85-4A10-8691-0A60AF7654F0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6082665" h="3415665">
                <a:moveTo>
                  <a:pt x="6082284" y="0"/>
                </a:moveTo>
                <a:lnTo>
                  <a:pt x="0" y="0"/>
                </a:lnTo>
                <a:lnTo>
                  <a:pt x="0" y="3415284"/>
                </a:lnTo>
                <a:lnTo>
                  <a:pt x="6082284" y="3415284"/>
                </a:lnTo>
                <a:lnTo>
                  <a:pt x="6082284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F645255B-19D7-D2C9-FDA7-0AF9B5DC50BD}"/>
              </a:ext>
            </a:extLst>
          </p:cNvPr>
          <p:cNvSpPr txBox="1"/>
          <p:nvPr/>
        </p:nvSpPr>
        <p:spPr>
          <a:xfrm>
            <a:off x="321411" y="295500"/>
            <a:ext cx="9157126" cy="10506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860">
              <a:lnSpc>
                <a:spcPct val="145600"/>
              </a:lnSpc>
              <a:spcBef>
                <a:spcPts val="100"/>
              </a:spcBef>
            </a:pPr>
            <a:r>
              <a:rPr sz="2400" spc="-85" dirty="0">
                <a:cs typeface="Arial"/>
              </a:rPr>
              <a:t>Contoh </a:t>
            </a:r>
            <a:r>
              <a:rPr sz="2400" spc="-180" dirty="0">
                <a:cs typeface="Arial"/>
              </a:rPr>
              <a:t>Kasus </a:t>
            </a:r>
            <a:r>
              <a:rPr sz="2400" spc="-65" dirty="0">
                <a:cs typeface="Arial"/>
              </a:rPr>
              <a:t>2:  </a:t>
            </a:r>
            <a:endParaRPr lang="en-US" sz="2400" spc="-65" dirty="0">
              <a:cs typeface="Arial"/>
            </a:endParaRPr>
          </a:p>
          <a:p>
            <a:pPr marL="12700" marR="5080" indent="22860">
              <a:lnSpc>
                <a:spcPct val="145600"/>
              </a:lnSpc>
              <a:spcBef>
                <a:spcPts val="100"/>
              </a:spcBef>
            </a:pPr>
            <a:r>
              <a:rPr lang="en-ID" sz="2400" spc="-155" dirty="0" err="1">
                <a:cs typeface="Arial"/>
              </a:rPr>
              <a:t>Pembelian</a:t>
            </a:r>
            <a:r>
              <a:rPr lang="en-ID" sz="2400" spc="-155" dirty="0">
                <a:cs typeface="Arial"/>
              </a:rPr>
              <a:t> WP Badan vs PPN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A8474C-9EBE-723F-6958-A3256B17F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0" y="1586950"/>
            <a:ext cx="8310780" cy="149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51709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E7F4B96D-6425-4FFB-BDCF-24D540D9D3CA}"/>
              </a:ext>
            </a:extLst>
          </p:cNvPr>
          <p:cNvSpPr txBox="1"/>
          <p:nvPr/>
        </p:nvSpPr>
        <p:spPr>
          <a:xfrm>
            <a:off x="6366260" y="4312919"/>
            <a:ext cx="20491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898989"/>
                </a:solidFill>
                <a:latin typeface="Carlito"/>
                <a:cs typeface="Carlito"/>
              </a:rPr>
              <a:t>1</a:t>
            </a:r>
            <a:r>
              <a:rPr sz="600" dirty="0">
                <a:solidFill>
                  <a:srgbClr val="898989"/>
                </a:solidFill>
                <a:latin typeface="Carlito"/>
                <a:cs typeface="Carlito"/>
              </a:rPr>
              <a:t>5</a:t>
            </a:r>
            <a:endParaRPr sz="600">
              <a:latin typeface="Carlito"/>
              <a:cs typeface="Carlito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6E2660BC-1F85-4A10-8691-0A60AF7654F0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6082665" h="3415665">
                <a:moveTo>
                  <a:pt x="6082284" y="0"/>
                </a:moveTo>
                <a:lnTo>
                  <a:pt x="0" y="0"/>
                </a:lnTo>
                <a:lnTo>
                  <a:pt x="0" y="3415284"/>
                </a:lnTo>
                <a:lnTo>
                  <a:pt x="6082284" y="3415284"/>
                </a:lnTo>
                <a:lnTo>
                  <a:pt x="6082284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F645255B-19D7-D2C9-FDA7-0AF9B5DC50BD}"/>
              </a:ext>
            </a:extLst>
          </p:cNvPr>
          <p:cNvSpPr txBox="1"/>
          <p:nvPr/>
        </p:nvSpPr>
        <p:spPr>
          <a:xfrm>
            <a:off x="321411" y="295500"/>
            <a:ext cx="9157126" cy="10506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860">
              <a:lnSpc>
                <a:spcPct val="145600"/>
              </a:lnSpc>
              <a:spcBef>
                <a:spcPts val="100"/>
              </a:spcBef>
            </a:pPr>
            <a:r>
              <a:rPr sz="2400" spc="-85" dirty="0">
                <a:cs typeface="Arial"/>
              </a:rPr>
              <a:t>Contoh </a:t>
            </a:r>
            <a:r>
              <a:rPr sz="2400" spc="-180" dirty="0">
                <a:cs typeface="Arial"/>
              </a:rPr>
              <a:t>Kasus </a:t>
            </a:r>
            <a:r>
              <a:rPr sz="2400" spc="-65" dirty="0">
                <a:cs typeface="Arial"/>
              </a:rPr>
              <a:t>2:  </a:t>
            </a:r>
            <a:endParaRPr lang="en-US" sz="2400" spc="-65" dirty="0">
              <a:cs typeface="Arial"/>
            </a:endParaRPr>
          </a:p>
          <a:p>
            <a:pPr marL="12700" marR="5080" indent="22860">
              <a:lnSpc>
                <a:spcPct val="145600"/>
              </a:lnSpc>
              <a:spcBef>
                <a:spcPts val="100"/>
              </a:spcBef>
            </a:pPr>
            <a:r>
              <a:rPr lang="en-ID" sz="2400" spc="-155" dirty="0" err="1">
                <a:cs typeface="Arial"/>
              </a:rPr>
              <a:t>Pembelian</a:t>
            </a:r>
            <a:r>
              <a:rPr lang="en-ID" sz="2400" spc="-155" dirty="0">
                <a:cs typeface="Arial"/>
              </a:rPr>
              <a:t> WP Badan vs PPN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68A604-057D-D2B5-7B7F-2E4AE3E92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910" y="1971940"/>
            <a:ext cx="8456179" cy="348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09546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E7F4B96D-6425-4FFB-BDCF-24D540D9D3CA}"/>
              </a:ext>
            </a:extLst>
          </p:cNvPr>
          <p:cNvSpPr txBox="1"/>
          <p:nvPr/>
        </p:nvSpPr>
        <p:spPr>
          <a:xfrm>
            <a:off x="6366260" y="4312919"/>
            <a:ext cx="20491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898989"/>
                </a:solidFill>
                <a:latin typeface="Carlito"/>
                <a:cs typeface="Carlito"/>
              </a:rPr>
              <a:t>1</a:t>
            </a:r>
            <a:r>
              <a:rPr sz="600" dirty="0">
                <a:solidFill>
                  <a:srgbClr val="898989"/>
                </a:solidFill>
                <a:latin typeface="Carlito"/>
                <a:cs typeface="Carlito"/>
              </a:rPr>
              <a:t>5</a:t>
            </a:r>
            <a:endParaRPr sz="600">
              <a:latin typeface="Carlito"/>
              <a:cs typeface="Carlito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0F24652-1B32-4B92-A629-4518E23A1C10}"/>
              </a:ext>
            </a:extLst>
          </p:cNvPr>
          <p:cNvSpPr txBox="1"/>
          <p:nvPr/>
        </p:nvSpPr>
        <p:spPr>
          <a:xfrm>
            <a:off x="321411" y="3429000"/>
            <a:ext cx="11472271" cy="1223412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2000" b="1" spc="-190" dirty="0">
                <a:cs typeface="Arial"/>
              </a:rPr>
              <a:t>Jawaban</a:t>
            </a:r>
            <a:endParaRPr sz="2000" dirty="0">
              <a:cs typeface="Arial"/>
            </a:endParaRPr>
          </a:p>
          <a:p>
            <a:pPr algn="just"/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Sesuai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dengan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:</a:t>
            </a:r>
            <a:endParaRPr lang="en-ID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Pasal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23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ayat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4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huruf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a UU No.36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tahun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2008,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Pemotongan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pajak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sebagaimana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dimaksud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pada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ayat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(1)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tidak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dilakukan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atas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:</a:t>
            </a:r>
            <a:endParaRPr lang="en-ID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 algn="just"/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a.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penghasilan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yang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dibayar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atau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terutang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kepada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bank;</a:t>
            </a:r>
            <a:endParaRPr lang="en-ID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6E2660BC-1F85-4A10-8691-0A60AF7654F0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6082665" h="3415665">
                <a:moveTo>
                  <a:pt x="6082284" y="0"/>
                </a:moveTo>
                <a:lnTo>
                  <a:pt x="0" y="0"/>
                </a:lnTo>
                <a:lnTo>
                  <a:pt x="0" y="3415284"/>
                </a:lnTo>
                <a:lnTo>
                  <a:pt x="6082284" y="3415284"/>
                </a:lnTo>
                <a:lnTo>
                  <a:pt x="6082284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F645255B-19D7-D2C9-FDA7-0AF9B5DC50BD}"/>
              </a:ext>
            </a:extLst>
          </p:cNvPr>
          <p:cNvSpPr txBox="1"/>
          <p:nvPr/>
        </p:nvSpPr>
        <p:spPr>
          <a:xfrm>
            <a:off x="321411" y="295500"/>
            <a:ext cx="9157126" cy="16026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860">
              <a:lnSpc>
                <a:spcPct val="145600"/>
              </a:lnSpc>
              <a:spcBef>
                <a:spcPts val="100"/>
              </a:spcBef>
            </a:pPr>
            <a:r>
              <a:rPr sz="2400" spc="-85" dirty="0">
                <a:cs typeface="Arial"/>
              </a:rPr>
              <a:t>Contoh </a:t>
            </a:r>
            <a:r>
              <a:rPr sz="2400" spc="-180" dirty="0" err="1">
                <a:cs typeface="Arial"/>
              </a:rPr>
              <a:t>Kasus</a:t>
            </a:r>
            <a:r>
              <a:rPr sz="2400" spc="-180" dirty="0">
                <a:cs typeface="Arial"/>
              </a:rPr>
              <a:t> </a:t>
            </a:r>
            <a:r>
              <a:rPr lang="en-US" sz="2400" spc="-65" dirty="0">
                <a:cs typeface="Arial"/>
              </a:rPr>
              <a:t>3</a:t>
            </a:r>
            <a:r>
              <a:rPr sz="2400" spc="-65" dirty="0">
                <a:cs typeface="Arial"/>
              </a:rPr>
              <a:t>:  </a:t>
            </a:r>
            <a:endParaRPr lang="en-US" sz="2400" spc="-65" dirty="0">
              <a:cs typeface="Arial"/>
            </a:endParaRPr>
          </a:p>
          <a:p>
            <a:pPr marL="12700" marR="5080" indent="22860">
              <a:lnSpc>
                <a:spcPct val="145600"/>
              </a:lnSpc>
              <a:spcBef>
                <a:spcPts val="100"/>
              </a:spcBef>
            </a:pPr>
            <a:r>
              <a:rPr lang="en-ID" sz="2400" spc="-155" dirty="0" err="1">
                <a:cs typeface="Arial"/>
              </a:rPr>
              <a:t>Biaya</a:t>
            </a:r>
            <a:r>
              <a:rPr lang="en-ID" sz="2400" spc="-155" dirty="0">
                <a:cs typeface="Arial"/>
              </a:rPr>
              <a:t> Bunga vs </a:t>
            </a:r>
            <a:r>
              <a:rPr lang="en-ID" sz="2400" spc="-155" dirty="0" err="1">
                <a:cs typeface="Arial"/>
              </a:rPr>
              <a:t>PPh</a:t>
            </a:r>
            <a:r>
              <a:rPr lang="en-ID" sz="2400" spc="-155" dirty="0">
                <a:cs typeface="Arial"/>
              </a:rPr>
              <a:t> </a:t>
            </a:r>
            <a:r>
              <a:rPr lang="en-ID" sz="2400" spc="-155" dirty="0" err="1">
                <a:cs typeface="Arial"/>
              </a:rPr>
              <a:t>Psl</a:t>
            </a:r>
            <a:r>
              <a:rPr lang="en-ID" sz="2400" spc="-155" dirty="0">
                <a:cs typeface="Arial"/>
              </a:rPr>
              <a:t> 23, 26, 4 </a:t>
            </a:r>
            <a:r>
              <a:rPr lang="en-ID" sz="2400" spc="-155" dirty="0" err="1">
                <a:cs typeface="Arial"/>
              </a:rPr>
              <a:t>ayat</a:t>
            </a:r>
            <a:r>
              <a:rPr lang="en-ID" sz="2400" spc="-155" dirty="0">
                <a:cs typeface="Arial"/>
              </a:rPr>
              <a:t> 2</a:t>
            </a:r>
          </a:p>
          <a:p>
            <a:pPr marL="12700" marR="5080" indent="22860">
              <a:lnSpc>
                <a:spcPct val="145600"/>
              </a:lnSpc>
              <a:spcBef>
                <a:spcPts val="100"/>
              </a:spcBef>
            </a:pPr>
            <a:endParaRPr lang="en-ID" sz="2400" spc="-155" dirty="0">
              <a:cs typeface="Arial"/>
            </a:endParaRPr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961D60E4-53C8-54C9-846F-75FC94625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56" y="1559103"/>
            <a:ext cx="7916726" cy="1551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4896AB-B73E-4416-4830-02B563EBF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56" y="4971284"/>
            <a:ext cx="7324444" cy="133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09394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E7F4B96D-6425-4FFB-BDCF-24D540D9D3CA}"/>
              </a:ext>
            </a:extLst>
          </p:cNvPr>
          <p:cNvSpPr txBox="1"/>
          <p:nvPr/>
        </p:nvSpPr>
        <p:spPr>
          <a:xfrm>
            <a:off x="6366260" y="4312919"/>
            <a:ext cx="20491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898989"/>
                </a:solidFill>
                <a:latin typeface="Carlito"/>
                <a:cs typeface="Carlito"/>
              </a:rPr>
              <a:t>1</a:t>
            </a:r>
            <a:r>
              <a:rPr sz="600" dirty="0">
                <a:solidFill>
                  <a:srgbClr val="898989"/>
                </a:solidFill>
                <a:latin typeface="Carlito"/>
                <a:cs typeface="Carlito"/>
              </a:rPr>
              <a:t>5</a:t>
            </a:r>
            <a:endParaRPr sz="600">
              <a:latin typeface="Carlito"/>
              <a:cs typeface="Carlito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0F24652-1B32-4B92-A629-4518E23A1C10}"/>
              </a:ext>
            </a:extLst>
          </p:cNvPr>
          <p:cNvSpPr txBox="1"/>
          <p:nvPr/>
        </p:nvSpPr>
        <p:spPr>
          <a:xfrm>
            <a:off x="321411" y="2719781"/>
            <a:ext cx="11472271" cy="1223412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2000" b="1" spc="-190" dirty="0">
                <a:cs typeface="Arial"/>
              </a:rPr>
              <a:t>Jawaban</a:t>
            </a:r>
            <a:endParaRPr sz="2000" dirty="0">
              <a:cs typeface="Arial"/>
            </a:endParaRPr>
          </a:p>
          <a:p>
            <a:pPr algn="just"/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Sesuai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dengan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PMK – 34/PMK.010/2017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pasal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2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bagian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g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disebutkan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:</a:t>
            </a:r>
            <a:endParaRPr lang="en-ID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Atas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pembelian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batubara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mineral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logam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dan </a:t>
            </a:r>
            <a:r>
              <a:rPr lang="en-ID" sz="1800" b="1" dirty="0">
                <a:solidFill>
                  <a:srgbClr val="000066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mineral </a:t>
            </a:r>
            <a:r>
              <a:rPr lang="en-ID" sz="1800" b="1" dirty="0" err="1">
                <a:solidFill>
                  <a:srgbClr val="000066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bukan</a:t>
            </a:r>
            <a:r>
              <a:rPr lang="en-ID" sz="1800" b="1" dirty="0">
                <a:solidFill>
                  <a:srgbClr val="000066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b="1" dirty="0" err="1">
                <a:solidFill>
                  <a:srgbClr val="000066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logam</a:t>
            </a:r>
            <a:r>
              <a:rPr lang="en-ID" sz="1800" dirty="0">
                <a:solidFill>
                  <a:srgbClr val="000066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800" dirty="0" err="1">
                <a:solidFill>
                  <a:srgbClr val="000066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dari</a:t>
            </a:r>
            <a:r>
              <a:rPr lang="en-ID" sz="1800" dirty="0">
                <a:solidFill>
                  <a:srgbClr val="000066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badan </a:t>
            </a:r>
            <a:r>
              <a:rPr lang="en-ID" sz="1800" dirty="0" err="1">
                <a:solidFill>
                  <a:srgbClr val="000066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atau</a:t>
            </a:r>
            <a:r>
              <a:rPr lang="en-ID" sz="1800" dirty="0">
                <a:solidFill>
                  <a:srgbClr val="000066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orang </a:t>
            </a:r>
            <a:r>
              <a:rPr lang="en-ID" sz="1800" dirty="0" err="1">
                <a:solidFill>
                  <a:srgbClr val="000066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pribadi</a:t>
            </a:r>
            <a:r>
              <a:rPr lang="en-ID" sz="1800" dirty="0">
                <a:solidFill>
                  <a:srgbClr val="000066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b="1" dirty="0" err="1">
                <a:solidFill>
                  <a:srgbClr val="000066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pemegang</a:t>
            </a:r>
            <a:r>
              <a:rPr lang="en-ID" sz="1800" b="1" dirty="0">
                <a:solidFill>
                  <a:srgbClr val="000066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b="1" dirty="0" err="1">
                <a:solidFill>
                  <a:srgbClr val="000066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izin</a:t>
            </a:r>
            <a:r>
              <a:rPr lang="en-ID" sz="1800" b="1" dirty="0">
                <a:solidFill>
                  <a:srgbClr val="000066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b="1" dirty="0" err="1">
                <a:solidFill>
                  <a:srgbClr val="000066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usaha</a:t>
            </a:r>
            <a:r>
              <a:rPr lang="en-ID" sz="1800" b="1" dirty="0">
                <a:solidFill>
                  <a:srgbClr val="000066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b="1" dirty="0" err="1">
                <a:solidFill>
                  <a:srgbClr val="000066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pertambangan</a:t>
            </a:r>
            <a:r>
              <a:rPr lang="en-ID" sz="1800" b="1" dirty="0">
                <a:solidFill>
                  <a:srgbClr val="000066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oleh </a:t>
            </a:r>
            <a:r>
              <a:rPr lang="en-ID" sz="1800" b="1" dirty="0" err="1">
                <a:solidFill>
                  <a:srgbClr val="000066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industri</a:t>
            </a:r>
            <a:r>
              <a:rPr lang="en-ID" sz="1800" b="1" dirty="0">
                <a:solidFill>
                  <a:srgbClr val="000066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b="1" dirty="0" err="1">
                <a:solidFill>
                  <a:srgbClr val="000066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atau</a:t>
            </a:r>
            <a:r>
              <a:rPr lang="en-ID" sz="1800" b="1" dirty="0">
                <a:solidFill>
                  <a:srgbClr val="000066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badan</a:t>
            </a:r>
            <a:r>
              <a:rPr lang="en-ID" sz="1800" dirty="0">
                <a:solidFill>
                  <a:schemeClr val="bg1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usaha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sebesar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1,5% (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satu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koma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lima </a:t>
            </a:r>
            <a:r>
              <a:rPr lang="en-ID" sz="1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persen</a:t>
            </a:r>
            <a:r>
              <a:rPr lang="en-ID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)</a:t>
            </a:r>
            <a:endParaRPr lang="en-ID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6E2660BC-1F85-4A10-8691-0A60AF7654F0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6082665" h="3415665">
                <a:moveTo>
                  <a:pt x="6082284" y="0"/>
                </a:moveTo>
                <a:lnTo>
                  <a:pt x="0" y="0"/>
                </a:lnTo>
                <a:lnTo>
                  <a:pt x="0" y="3415284"/>
                </a:lnTo>
                <a:lnTo>
                  <a:pt x="6082284" y="3415284"/>
                </a:lnTo>
                <a:lnTo>
                  <a:pt x="6082284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F645255B-19D7-D2C9-FDA7-0AF9B5DC50BD}"/>
              </a:ext>
            </a:extLst>
          </p:cNvPr>
          <p:cNvSpPr txBox="1"/>
          <p:nvPr/>
        </p:nvSpPr>
        <p:spPr>
          <a:xfrm>
            <a:off x="321411" y="295500"/>
            <a:ext cx="9157126" cy="21547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860">
              <a:lnSpc>
                <a:spcPct val="145600"/>
              </a:lnSpc>
              <a:spcBef>
                <a:spcPts val="100"/>
              </a:spcBef>
            </a:pPr>
            <a:r>
              <a:rPr sz="2400" spc="-85" dirty="0">
                <a:cs typeface="Arial"/>
              </a:rPr>
              <a:t>Contoh </a:t>
            </a:r>
            <a:r>
              <a:rPr sz="2400" spc="-180" dirty="0" err="1">
                <a:cs typeface="Arial"/>
              </a:rPr>
              <a:t>Kasus</a:t>
            </a:r>
            <a:r>
              <a:rPr sz="2400" spc="-180" dirty="0">
                <a:cs typeface="Arial"/>
              </a:rPr>
              <a:t> </a:t>
            </a:r>
            <a:r>
              <a:rPr lang="en-US" sz="2400" spc="-65" dirty="0">
                <a:cs typeface="Arial"/>
              </a:rPr>
              <a:t>4</a:t>
            </a:r>
            <a:r>
              <a:rPr sz="2400" spc="-65" dirty="0">
                <a:cs typeface="Arial"/>
              </a:rPr>
              <a:t>:  </a:t>
            </a:r>
            <a:endParaRPr lang="en-US" sz="2400" spc="-65" dirty="0">
              <a:cs typeface="Arial"/>
            </a:endParaRPr>
          </a:p>
          <a:p>
            <a:pPr marL="12700" marR="5080" indent="22860">
              <a:lnSpc>
                <a:spcPct val="145600"/>
              </a:lnSpc>
              <a:spcBef>
                <a:spcPts val="100"/>
              </a:spcBef>
            </a:pPr>
            <a:r>
              <a:rPr lang="en-ID" sz="2400" spc="-155" dirty="0" err="1">
                <a:cs typeface="Arial"/>
              </a:rPr>
              <a:t>Pembelian</a:t>
            </a:r>
            <a:r>
              <a:rPr lang="en-ID" sz="2400" spc="-155" dirty="0">
                <a:cs typeface="Arial"/>
              </a:rPr>
              <a:t> </a:t>
            </a:r>
            <a:r>
              <a:rPr lang="en-ID" sz="2400" spc="-155" dirty="0" err="1">
                <a:cs typeface="Arial"/>
              </a:rPr>
              <a:t>Minerba</a:t>
            </a:r>
            <a:r>
              <a:rPr lang="en-ID" sz="2400" spc="-155" dirty="0">
                <a:cs typeface="Arial"/>
              </a:rPr>
              <a:t> vs </a:t>
            </a:r>
            <a:r>
              <a:rPr lang="en-ID" sz="2400" spc="-155" dirty="0" err="1">
                <a:cs typeface="Arial"/>
              </a:rPr>
              <a:t>Kewajiban</a:t>
            </a:r>
            <a:r>
              <a:rPr lang="en-ID" sz="2400" spc="-155" dirty="0">
                <a:cs typeface="Arial"/>
              </a:rPr>
              <a:t> </a:t>
            </a:r>
            <a:r>
              <a:rPr lang="en-ID" sz="2400" spc="-155" dirty="0" err="1">
                <a:cs typeface="Arial"/>
              </a:rPr>
              <a:t>PPh</a:t>
            </a:r>
            <a:r>
              <a:rPr lang="en-ID" sz="2400" spc="-155" dirty="0">
                <a:cs typeface="Arial"/>
              </a:rPr>
              <a:t> </a:t>
            </a:r>
            <a:r>
              <a:rPr lang="en-ID" sz="2400" spc="-155" dirty="0" err="1">
                <a:cs typeface="Arial"/>
              </a:rPr>
              <a:t>Pasal</a:t>
            </a:r>
            <a:r>
              <a:rPr lang="en-ID" sz="2400" spc="-155" dirty="0">
                <a:cs typeface="Arial"/>
              </a:rPr>
              <a:t> 22</a:t>
            </a:r>
          </a:p>
          <a:p>
            <a:pPr marL="12700" marR="5080" indent="22860">
              <a:lnSpc>
                <a:spcPct val="145600"/>
              </a:lnSpc>
              <a:spcBef>
                <a:spcPts val="100"/>
              </a:spcBef>
            </a:pPr>
            <a:endParaRPr lang="en-ID" sz="2400" spc="-155" dirty="0">
              <a:cs typeface="Arial"/>
            </a:endParaRPr>
          </a:p>
          <a:p>
            <a:pPr marL="12700" marR="5080" indent="22860">
              <a:lnSpc>
                <a:spcPct val="145600"/>
              </a:lnSpc>
              <a:spcBef>
                <a:spcPts val="100"/>
              </a:spcBef>
            </a:pPr>
            <a:endParaRPr lang="en-ID" sz="2400" spc="-155" dirty="0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77D401-B141-8873-4E16-9C106F415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56" y="1590905"/>
            <a:ext cx="9830009" cy="105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2869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204" y="24383"/>
            <a:ext cx="5497830" cy="6810375"/>
            <a:chOff x="108204" y="24383"/>
            <a:chExt cx="5497830" cy="6810375"/>
          </a:xfrm>
        </p:grpSpPr>
        <p:sp>
          <p:nvSpPr>
            <p:cNvPr id="3" name="object 3"/>
            <p:cNvSpPr/>
            <p:nvPr/>
          </p:nvSpPr>
          <p:spPr>
            <a:xfrm>
              <a:off x="351281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04" y="24383"/>
              <a:ext cx="2492502" cy="122910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9487" y="24383"/>
              <a:ext cx="3374898" cy="122910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1078718" y="391795"/>
            <a:ext cx="1250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6232" y="165354"/>
            <a:ext cx="4779645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75"/>
              </a:spcBef>
            </a:pP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Sumber</a:t>
            </a:r>
            <a:r>
              <a:rPr sz="44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25" dirty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sz="44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SP2DK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61653" y="4460513"/>
            <a:ext cx="401955" cy="403225"/>
          </a:xfrm>
          <a:custGeom>
            <a:avLst/>
            <a:gdLst/>
            <a:ahLst/>
            <a:cxnLst/>
            <a:rect l="l" t="t" r="r" b="b"/>
            <a:pathLst>
              <a:path w="401955" h="403225">
                <a:moveTo>
                  <a:pt x="236154" y="0"/>
                </a:moveTo>
                <a:lnTo>
                  <a:pt x="188363" y="4829"/>
                </a:lnTo>
                <a:lnTo>
                  <a:pt x="144072" y="18643"/>
                </a:lnTo>
                <a:lnTo>
                  <a:pt x="103999" y="40490"/>
                </a:lnTo>
                <a:lnTo>
                  <a:pt x="69114" y="69386"/>
                </a:lnTo>
                <a:lnTo>
                  <a:pt x="40300" y="104447"/>
                </a:lnTo>
                <a:lnTo>
                  <a:pt x="18525" y="144748"/>
                </a:lnTo>
                <a:lnTo>
                  <a:pt x="4794" y="189161"/>
                </a:lnTo>
                <a:lnTo>
                  <a:pt x="0" y="236908"/>
                </a:lnTo>
                <a:lnTo>
                  <a:pt x="4794" y="284656"/>
                </a:lnTo>
                <a:lnTo>
                  <a:pt x="18543" y="329129"/>
                </a:lnTo>
                <a:lnTo>
                  <a:pt x="40300" y="369374"/>
                </a:lnTo>
                <a:lnTo>
                  <a:pt x="68093" y="403196"/>
                </a:lnTo>
                <a:lnTo>
                  <a:pt x="173748" y="297277"/>
                </a:lnTo>
                <a:lnTo>
                  <a:pt x="176107" y="291649"/>
                </a:lnTo>
                <a:lnTo>
                  <a:pt x="180322" y="284907"/>
                </a:lnTo>
                <a:lnTo>
                  <a:pt x="209365" y="258086"/>
                </a:lnTo>
                <a:lnTo>
                  <a:pt x="220053" y="250857"/>
                </a:lnTo>
                <a:lnTo>
                  <a:pt x="263850" y="206951"/>
                </a:lnTo>
                <a:lnTo>
                  <a:pt x="264037" y="206211"/>
                </a:lnTo>
                <a:lnTo>
                  <a:pt x="265171" y="201324"/>
                </a:lnTo>
                <a:lnTo>
                  <a:pt x="265720" y="196313"/>
                </a:lnTo>
                <a:lnTo>
                  <a:pt x="265689" y="186935"/>
                </a:lnTo>
                <a:lnTo>
                  <a:pt x="264995" y="182599"/>
                </a:lnTo>
                <a:lnTo>
                  <a:pt x="264711" y="181746"/>
                </a:lnTo>
                <a:lnTo>
                  <a:pt x="179659" y="181746"/>
                </a:lnTo>
                <a:lnTo>
                  <a:pt x="179659" y="149432"/>
                </a:lnTo>
                <a:lnTo>
                  <a:pt x="220087" y="131584"/>
                </a:lnTo>
                <a:lnTo>
                  <a:pt x="340101" y="130509"/>
                </a:lnTo>
                <a:lnTo>
                  <a:pt x="401896" y="68560"/>
                </a:lnTo>
                <a:lnTo>
                  <a:pt x="367970" y="40458"/>
                </a:lnTo>
                <a:lnTo>
                  <a:pt x="327966" y="18643"/>
                </a:lnTo>
                <a:lnTo>
                  <a:pt x="283692" y="4829"/>
                </a:lnTo>
                <a:lnTo>
                  <a:pt x="236154" y="0"/>
                </a:lnTo>
                <a:close/>
              </a:path>
              <a:path w="401955" h="403225">
                <a:moveTo>
                  <a:pt x="237666" y="157204"/>
                </a:moveTo>
                <a:lnTo>
                  <a:pt x="197895" y="167681"/>
                </a:lnTo>
                <a:lnTo>
                  <a:pt x="179659" y="181746"/>
                </a:lnTo>
                <a:lnTo>
                  <a:pt x="264711" y="181746"/>
                </a:lnTo>
                <a:lnTo>
                  <a:pt x="263617" y="178456"/>
                </a:lnTo>
                <a:lnTo>
                  <a:pt x="262323" y="174463"/>
                </a:lnTo>
                <a:lnTo>
                  <a:pt x="242616" y="158155"/>
                </a:lnTo>
                <a:lnTo>
                  <a:pt x="237666" y="157204"/>
                </a:lnTo>
                <a:close/>
              </a:path>
              <a:path w="401955" h="403225">
                <a:moveTo>
                  <a:pt x="340101" y="130509"/>
                </a:moveTo>
                <a:lnTo>
                  <a:pt x="244180" y="130509"/>
                </a:lnTo>
                <a:lnTo>
                  <a:pt x="252532" y="131773"/>
                </a:lnTo>
                <a:lnTo>
                  <a:pt x="267905" y="136612"/>
                </a:lnTo>
                <a:lnTo>
                  <a:pt x="297791" y="170637"/>
                </a:lnTo>
                <a:lnTo>
                  <a:pt x="298179" y="172536"/>
                </a:lnTo>
                <a:lnTo>
                  <a:pt x="340101" y="1305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1639" y="5199653"/>
            <a:ext cx="472440" cy="474345"/>
          </a:xfrm>
          <a:custGeom>
            <a:avLst/>
            <a:gdLst/>
            <a:ahLst/>
            <a:cxnLst/>
            <a:rect l="l" t="t" r="r" b="b"/>
            <a:pathLst>
              <a:path w="472440" h="474345">
                <a:moveTo>
                  <a:pt x="236173" y="0"/>
                </a:moveTo>
                <a:lnTo>
                  <a:pt x="235987" y="0"/>
                </a:lnTo>
                <a:lnTo>
                  <a:pt x="188375" y="4829"/>
                </a:lnTo>
                <a:lnTo>
                  <a:pt x="144081" y="18644"/>
                </a:lnTo>
                <a:lnTo>
                  <a:pt x="104006" y="40491"/>
                </a:lnTo>
                <a:lnTo>
                  <a:pt x="69093" y="69420"/>
                </a:lnTo>
                <a:lnTo>
                  <a:pt x="40288" y="104477"/>
                </a:lnTo>
                <a:lnTo>
                  <a:pt x="18539" y="144710"/>
                </a:lnTo>
                <a:lnTo>
                  <a:pt x="4793" y="189168"/>
                </a:lnTo>
                <a:lnTo>
                  <a:pt x="0" y="236924"/>
                </a:lnTo>
                <a:lnTo>
                  <a:pt x="4797" y="284673"/>
                </a:lnTo>
                <a:lnTo>
                  <a:pt x="18549" y="329147"/>
                </a:lnTo>
                <a:lnTo>
                  <a:pt x="40308" y="369392"/>
                </a:lnTo>
                <a:lnTo>
                  <a:pt x="69125" y="404455"/>
                </a:lnTo>
                <a:lnTo>
                  <a:pt x="104051" y="433385"/>
                </a:lnTo>
                <a:lnTo>
                  <a:pt x="144137" y="455228"/>
                </a:lnTo>
                <a:lnTo>
                  <a:pt x="188439" y="469032"/>
                </a:lnTo>
                <a:lnTo>
                  <a:pt x="235977" y="473843"/>
                </a:lnTo>
                <a:lnTo>
                  <a:pt x="283543" y="469029"/>
                </a:lnTo>
                <a:lnTo>
                  <a:pt x="327843" y="455223"/>
                </a:lnTo>
                <a:lnTo>
                  <a:pt x="367931" y="433378"/>
                </a:lnTo>
                <a:lnTo>
                  <a:pt x="402859" y="404446"/>
                </a:lnTo>
                <a:lnTo>
                  <a:pt x="431676" y="369380"/>
                </a:lnTo>
                <a:lnTo>
                  <a:pt x="445182" y="344399"/>
                </a:lnTo>
                <a:lnTo>
                  <a:pt x="223824" y="344399"/>
                </a:lnTo>
                <a:lnTo>
                  <a:pt x="215892" y="344246"/>
                </a:lnTo>
                <a:lnTo>
                  <a:pt x="173269" y="336076"/>
                </a:lnTo>
                <a:lnTo>
                  <a:pt x="167298" y="301293"/>
                </a:lnTo>
                <a:lnTo>
                  <a:pt x="264929" y="301293"/>
                </a:lnTo>
                <a:lnTo>
                  <a:pt x="265200" y="300882"/>
                </a:lnTo>
                <a:lnTo>
                  <a:pt x="268312" y="295860"/>
                </a:lnTo>
                <a:lnTo>
                  <a:pt x="269855" y="290017"/>
                </a:lnTo>
                <a:lnTo>
                  <a:pt x="269645" y="284673"/>
                </a:lnTo>
                <a:lnTo>
                  <a:pt x="269683" y="282073"/>
                </a:lnTo>
                <a:lnTo>
                  <a:pt x="242138" y="249858"/>
                </a:lnTo>
                <a:lnTo>
                  <a:pt x="221666" y="246614"/>
                </a:lnTo>
                <a:lnTo>
                  <a:pt x="194539" y="246614"/>
                </a:lnTo>
                <a:lnTo>
                  <a:pt x="194539" y="220101"/>
                </a:lnTo>
                <a:lnTo>
                  <a:pt x="219855" y="220101"/>
                </a:lnTo>
                <a:lnTo>
                  <a:pt x="225916" y="219524"/>
                </a:lnTo>
                <a:lnTo>
                  <a:pt x="232404" y="218230"/>
                </a:lnTo>
                <a:lnTo>
                  <a:pt x="237898" y="217190"/>
                </a:lnTo>
                <a:lnTo>
                  <a:pt x="261767" y="190698"/>
                </a:lnTo>
                <a:lnTo>
                  <a:pt x="261597" y="185094"/>
                </a:lnTo>
                <a:lnTo>
                  <a:pt x="261804" y="180005"/>
                </a:lnTo>
                <a:lnTo>
                  <a:pt x="260628" y="174957"/>
                </a:lnTo>
                <a:lnTo>
                  <a:pt x="258365" y="170803"/>
                </a:lnTo>
                <a:lnTo>
                  <a:pt x="176147" y="170803"/>
                </a:lnTo>
                <a:lnTo>
                  <a:pt x="176147" y="141416"/>
                </a:lnTo>
                <a:lnTo>
                  <a:pt x="214757" y="130114"/>
                </a:lnTo>
                <a:lnTo>
                  <a:pt x="229018" y="129397"/>
                </a:lnTo>
                <a:lnTo>
                  <a:pt x="445201" y="129397"/>
                </a:lnTo>
                <a:lnTo>
                  <a:pt x="431713" y="104445"/>
                </a:lnTo>
                <a:lnTo>
                  <a:pt x="402904" y="69384"/>
                </a:lnTo>
                <a:lnTo>
                  <a:pt x="368046" y="40491"/>
                </a:lnTo>
                <a:lnTo>
                  <a:pt x="327984" y="18644"/>
                </a:lnTo>
                <a:lnTo>
                  <a:pt x="283711" y="4829"/>
                </a:lnTo>
                <a:lnTo>
                  <a:pt x="236173" y="0"/>
                </a:lnTo>
                <a:close/>
              </a:path>
              <a:path w="472440" h="474345">
                <a:moveTo>
                  <a:pt x="445201" y="129397"/>
                </a:moveTo>
                <a:lnTo>
                  <a:pt x="229018" y="129397"/>
                </a:lnTo>
                <a:lnTo>
                  <a:pt x="235397" y="129577"/>
                </a:lnTo>
                <a:lnTo>
                  <a:pt x="241749" y="130139"/>
                </a:lnTo>
                <a:lnTo>
                  <a:pt x="282240" y="145627"/>
                </a:lnTo>
                <a:lnTo>
                  <a:pt x="297085" y="172030"/>
                </a:lnTo>
                <a:lnTo>
                  <a:pt x="296874" y="180005"/>
                </a:lnTo>
                <a:lnTo>
                  <a:pt x="278035" y="220295"/>
                </a:lnTo>
                <a:lnTo>
                  <a:pt x="252530" y="231923"/>
                </a:lnTo>
                <a:lnTo>
                  <a:pt x="259267" y="232625"/>
                </a:lnTo>
                <a:lnTo>
                  <a:pt x="265868" y="234304"/>
                </a:lnTo>
                <a:lnTo>
                  <a:pt x="272154" y="236924"/>
                </a:lnTo>
                <a:lnTo>
                  <a:pt x="278274" y="239435"/>
                </a:lnTo>
                <a:lnTo>
                  <a:pt x="303526" y="268734"/>
                </a:lnTo>
                <a:lnTo>
                  <a:pt x="305018" y="275367"/>
                </a:lnTo>
                <a:lnTo>
                  <a:pt x="304945" y="282073"/>
                </a:lnTo>
                <a:lnTo>
                  <a:pt x="290697" y="319719"/>
                </a:lnTo>
                <a:lnTo>
                  <a:pt x="254891" y="340360"/>
                </a:lnTo>
                <a:lnTo>
                  <a:pt x="223824" y="344399"/>
                </a:lnTo>
                <a:lnTo>
                  <a:pt x="445182" y="344399"/>
                </a:lnTo>
                <a:lnTo>
                  <a:pt x="453433" y="329133"/>
                </a:lnTo>
                <a:lnTo>
                  <a:pt x="467181" y="284673"/>
                </a:lnTo>
                <a:lnTo>
                  <a:pt x="471975" y="236908"/>
                </a:lnTo>
                <a:lnTo>
                  <a:pt x="467200" y="189160"/>
                </a:lnTo>
                <a:lnTo>
                  <a:pt x="453461" y="144688"/>
                </a:lnTo>
                <a:lnTo>
                  <a:pt x="445201" y="129397"/>
                </a:lnTo>
                <a:close/>
              </a:path>
              <a:path w="472440" h="474345">
                <a:moveTo>
                  <a:pt x="264929" y="301293"/>
                </a:moveTo>
                <a:lnTo>
                  <a:pt x="167298" y="301293"/>
                </a:lnTo>
                <a:lnTo>
                  <a:pt x="173693" y="305362"/>
                </a:lnTo>
                <a:lnTo>
                  <a:pt x="217211" y="317792"/>
                </a:lnTo>
                <a:lnTo>
                  <a:pt x="224855" y="318073"/>
                </a:lnTo>
                <a:lnTo>
                  <a:pt x="229774" y="318042"/>
                </a:lnTo>
                <a:lnTo>
                  <a:pt x="234677" y="317554"/>
                </a:lnTo>
                <a:lnTo>
                  <a:pt x="239508" y="316623"/>
                </a:lnTo>
                <a:lnTo>
                  <a:pt x="244619" y="315698"/>
                </a:lnTo>
                <a:lnTo>
                  <a:pt x="249537" y="313915"/>
                </a:lnTo>
                <a:lnTo>
                  <a:pt x="258536" y="308778"/>
                </a:lnTo>
                <a:lnTo>
                  <a:pt x="262353" y="305197"/>
                </a:lnTo>
                <a:lnTo>
                  <a:pt x="264929" y="301293"/>
                </a:lnTo>
                <a:close/>
              </a:path>
              <a:path w="472440" h="474345">
                <a:moveTo>
                  <a:pt x="221163" y="246567"/>
                </a:moveTo>
                <a:lnTo>
                  <a:pt x="213712" y="246614"/>
                </a:lnTo>
                <a:lnTo>
                  <a:pt x="221666" y="246614"/>
                </a:lnTo>
                <a:lnTo>
                  <a:pt x="221163" y="246567"/>
                </a:lnTo>
                <a:close/>
              </a:path>
              <a:path w="472440" h="474345">
                <a:moveTo>
                  <a:pt x="219855" y="220101"/>
                </a:moveTo>
                <a:lnTo>
                  <a:pt x="212697" y="220101"/>
                </a:lnTo>
                <a:lnTo>
                  <a:pt x="219309" y="220153"/>
                </a:lnTo>
                <a:lnTo>
                  <a:pt x="219855" y="220101"/>
                </a:lnTo>
                <a:close/>
              </a:path>
              <a:path w="472440" h="474345">
                <a:moveTo>
                  <a:pt x="226077" y="155878"/>
                </a:moveTo>
                <a:lnTo>
                  <a:pt x="187835" y="164222"/>
                </a:lnTo>
                <a:lnTo>
                  <a:pt x="176147" y="170803"/>
                </a:lnTo>
                <a:lnTo>
                  <a:pt x="258365" y="170803"/>
                </a:lnTo>
                <a:lnTo>
                  <a:pt x="226077" y="1558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429" y="129920"/>
            <a:ext cx="4733290" cy="3930015"/>
            <a:chOff x="3429" y="129920"/>
            <a:chExt cx="4733290" cy="3930015"/>
          </a:xfrm>
        </p:grpSpPr>
        <p:sp>
          <p:nvSpPr>
            <p:cNvPr id="11" name="object 11"/>
            <p:cNvSpPr/>
            <p:nvPr/>
          </p:nvSpPr>
          <p:spPr>
            <a:xfrm>
              <a:off x="12954" y="139445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2954" y="139445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279" y="1228343"/>
              <a:ext cx="2817876" cy="283159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1188" y="1254251"/>
              <a:ext cx="2715768" cy="272948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721290" y="1321079"/>
              <a:ext cx="1015365" cy="948690"/>
            </a:xfrm>
            <a:custGeom>
              <a:avLst/>
              <a:gdLst/>
              <a:ahLst/>
              <a:cxnLst/>
              <a:rect l="l" t="t" r="r" b="b"/>
              <a:pathLst>
                <a:path w="1015364" h="948689">
                  <a:moveTo>
                    <a:pt x="402920" y="68554"/>
                  </a:moveTo>
                  <a:lnTo>
                    <a:pt x="368909" y="40462"/>
                  </a:lnTo>
                  <a:lnTo>
                    <a:pt x="328803" y="18643"/>
                  </a:lnTo>
                  <a:lnTo>
                    <a:pt x="284416" y="4826"/>
                  </a:lnTo>
                  <a:lnTo>
                    <a:pt x="236766" y="0"/>
                  </a:lnTo>
                  <a:lnTo>
                    <a:pt x="236575" y="0"/>
                  </a:lnTo>
                  <a:lnTo>
                    <a:pt x="188849" y="4826"/>
                  </a:lnTo>
                  <a:lnTo>
                    <a:pt x="144449" y="18643"/>
                  </a:lnTo>
                  <a:lnTo>
                    <a:pt x="104267" y="40487"/>
                  </a:lnTo>
                  <a:lnTo>
                    <a:pt x="69291" y="69392"/>
                  </a:lnTo>
                  <a:lnTo>
                    <a:pt x="40411" y="104444"/>
                  </a:lnTo>
                  <a:lnTo>
                    <a:pt x="18592" y="144691"/>
                  </a:lnTo>
                  <a:lnTo>
                    <a:pt x="4813" y="189166"/>
                  </a:lnTo>
                  <a:lnTo>
                    <a:pt x="0" y="236905"/>
                  </a:lnTo>
                  <a:lnTo>
                    <a:pt x="4813" y="284657"/>
                  </a:lnTo>
                  <a:lnTo>
                    <a:pt x="18592" y="329133"/>
                  </a:lnTo>
                  <a:lnTo>
                    <a:pt x="40411" y="369379"/>
                  </a:lnTo>
                  <a:lnTo>
                    <a:pt x="68275" y="403199"/>
                  </a:lnTo>
                  <a:lnTo>
                    <a:pt x="226542" y="244932"/>
                  </a:lnTo>
                  <a:lnTo>
                    <a:pt x="226542" y="184619"/>
                  </a:lnTo>
                  <a:lnTo>
                    <a:pt x="226542" y="165354"/>
                  </a:lnTo>
                  <a:lnTo>
                    <a:pt x="190017" y="182105"/>
                  </a:lnTo>
                  <a:lnTo>
                    <a:pt x="180213" y="184619"/>
                  </a:lnTo>
                  <a:lnTo>
                    <a:pt x="180213" y="155829"/>
                  </a:lnTo>
                  <a:lnTo>
                    <a:pt x="183654" y="154863"/>
                  </a:lnTo>
                  <a:lnTo>
                    <a:pt x="186791" y="153898"/>
                  </a:lnTo>
                  <a:lnTo>
                    <a:pt x="198005" y="150025"/>
                  </a:lnTo>
                  <a:lnTo>
                    <a:pt x="203517" y="147789"/>
                  </a:lnTo>
                  <a:lnTo>
                    <a:pt x="209029" y="145427"/>
                  </a:lnTo>
                  <a:lnTo>
                    <a:pt x="214541" y="143192"/>
                  </a:lnTo>
                  <a:lnTo>
                    <a:pt x="219811" y="140423"/>
                  </a:lnTo>
                  <a:lnTo>
                    <a:pt x="225183" y="137668"/>
                  </a:lnTo>
                  <a:lnTo>
                    <a:pt x="227850" y="136207"/>
                  </a:lnTo>
                  <a:lnTo>
                    <a:pt x="230466" y="134683"/>
                  </a:lnTo>
                  <a:lnTo>
                    <a:pt x="233387" y="133172"/>
                  </a:lnTo>
                  <a:lnTo>
                    <a:pt x="236232" y="131508"/>
                  </a:lnTo>
                  <a:lnTo>
                    <a:pt x="241858" y="127876"/>
                  </a:lnTo>
                  <a:lnTo>
                    <a:pt x="244729" y="126212"/>
                  </a:lnTo>
                  <a:lnTo>
                    <a:pt x="247637" y="124701"/>
                  </a:lnTo>
                  <a:lnTo>
                    <a:pt x="262534" y="124701"/>
                  </a:lnTo>
                  <a:lnTo>
                    <a:pt x="262534" y="208940"/>
                  </a:lnTo>
                  <a:lnTo>
                    <a:pt x="346773" y="124701"/>
                  </a:lnTo>
                  <a:lnTo>
                    <a:pt x="402920" y="68554"/>
                  </a:lnTo>
                  <a:close/>
                </a:path>
                <a:path w="1015364" h="948689">
                  <a:moveTo>
                    <a:pt x="1014945" y="642200"/>
                  </a:moveTo>
                  <a:lnTo>
                    <a:pt x="998918" y="626160"/>
                  </a:lnTo>
                  <a:lnTo>
                    <a:pt x="958608" y="600481"/>
                  </a:lnTo>
                  <a:lnTo>
                    <a:pt x="912850" y="584085"/>
                  </a:lnTo>
                  <a:lnTo>
                    <a:pt x="863003" y="578307"/>
                  </a:lnTo>
                  <a:lnTo>
                    <a:pt x="862838" y="578307"/>
                  </a:lnTo>
                  <a:lnTo>
                    <a:pt x="812914" y="584085"/>
                  </a:lnTo>
                  <a:lnTo>
                    <a:pt x="767143" y="600468"/>
                  </a:lnTo>
                  <a:lnTo>
                    <a:pt x="726770" y="626186"/>
                  </a:lnTo>
                  <a:lnTo>
                    <a:pt x="693115" y="659892"/>
                  </a:lnTo>
                  <a:lnTo>
                    <a:pt x="667435" y="700328"/>
                  </a:lnTo>
                  <a:lnTo>
                    <a:pt x="651078" y="746175"/>
                  </a:lnTo>
                  <a:lnTo>
                    <a:pt x="645325" y="796124"/>
                  </a:lnTo>
                  <a:lnTo>
                    <a:pt x="651078" y="846061"/>
                  </a:lnTo>
                  <a:lnTo>
                    <a:pt x="667435" y="891921"/>
                  </a:lnTo>
                  <a:lnTo>
                    <a:pt x="693115" y="932357"/>
                  </a:lnTo>
                  <a:lnTo>
                    <a:pt x="708939" y="948207"/>
                  </a:lnTo>
                  <a:lnTo>
                    <a:pt x="787374" y="869759"/>
                  </a:lnTo>
                  <a:lnTo>
                    <a:pt x="737933" y="820331"/>
                  </a:lnTo>
                  <a:lnTo>
                    <a:pt x="765314" y="792911"/>
                  </a:lnTo>
                  <a:lnTo>
                    <a:pt x="814730" y="842403"/>
                  </a:lnTo>
                  <a:lnTo>
                    <a:pt x="864235" y="792911"/>
                  </a:lnTo>
                  <a:lnTo>
                    <a:pt x="1014945" y="642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384675" y="1384172"/>
            <a:ext cx="4045585" cy="155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dilaporkan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68325" marR="5080" lvl="0" indent="0" algn="l" defTabSz="914400" rtl="0" eaLnBrk="1" fontAlgn="auto" latinLnBrk="0" hangingPunct="1">
              <a:lnSpc>
                <a:spcPct val="133200"/>
              </a:lnSpc>
              <a:spcBef>
                <a:spcPts val="1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Equalisasi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omset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PPh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vs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PPN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Equalisasi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Pembelian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PPh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vs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PPN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Equalisasi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Objek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Potput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dengan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Biaya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61639" y="2929127"/>
            <a:ext cx="11068050" cy="3447415"/>
            <a:chOff x="261639" y="2929127"/>
            <a:chExt cx="11068050" cy="344741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33188" y="2929127"/>
              <a:ext cx="6396227" cy="344728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61632" y="5839739"/>
              <a:ext cx="472440" cy="474345"/>
            </a:xfrm>
            <a:custGeom>
              <a:avLst/>
              <a:gdLst/>
              <a:ahLst/>
              <a:cxnLst/>
              <a:rect l="l" t="t" r="r" b="b"/>
              <a:pathLst>
                <a:path w="472440" h="474345">
                  <a:moveTo>
                    <a:pt x="243992" y="171018"/>
                  </a:moveTo>
                  <a:lnTo>
                    <a:pt x="218427" y="213474"/>
                  </a:lnTo>
                  <a:lnTo>
                    <a:pt x="192087" y="249821"/>
                  </a:lnTo>
                  <a:lnTo>
                    <a:pt x="182105" y="261708"/>
                  </a:lnTo>
                  <a:lnTo>
                    <a:pt x="243992" y="261708"/>
                  </a:lnTo>
                  <a:lnTo>
                    <a:pt x="243992" y="171018"/>
                  </a:lnTo>
                  <a:close/>
                </a:path>
                <a:path w="472440" h="474345">
                  <a:moveTo>
                    <a:pt x="471970" y="236905"/>
                  </a:moveTo>
                  <a:lnTo>
                    <a:pt x="467194" y="189153"/>
                  </a:lnTo>
                  <a:lnTo>
                    <a:pt x="453453" y="144691"/>
                  </a:lnTo>
                  <a:lnTo>
                    <a:pt x="431711" y="104444"/>
                  </a:lnTo>
                  <a:lnTo>
                    <a:pt x="402958" y="69430"/>
                  </a:lnTo>
                  <a:lnTo>
                    <a:pt x="368058" y="40500"/>
                  </a:lnTo>
                  <a:lnTo>
                    <a:pt x="328002" y="18643"/>
                  </a:lnTo>
                  <a:lnTo>
                    <a:pt x="307949" y="12395"/>
                  </a:lnTo>
                  <a:lnTo>
                    <a:pt x="307949" y="261734"/>
                  </a:lnTo>
                  <a:lnTo>
                    <a:pt x="307949" y="291769"/>
                  </a:lnTo>
                  <a:lnTo>
                    <a:pt x="279679" y="291769"/>
                  </a:lnTo>
                  <a:lnTo>
                    <a:pt x="279679" y="336308"/>
                  </a:lnTo>
                  <a:lnTo>
                    <a:pt x="243992" y="336308"/>
                  </a:lnTo>
                  <a:lnTo>
                    <a:pt x="243992" y="291769"/>
                  </a:lnTo>
                  <a:lnTo>
                    <a:pt x="146824" y="291769"/>
                  </a:lnTo>
                  <a:lnTo>
                    <a:pt x="146824" y="263398"/>
                  </a:lnTo>
                  <a:lnTo>
                    <a:pt x="175082" y="230251"/>
                  </a:lnTo>
                  <a:lnTo>
                    <a:pt x="201079" y="194945"/>
                  </a:lnTo>
                  <a:lnTo>
                    <a:pt x="223685" y="159308"/>
                  </a:lnTo>
                  <a:lnTo>
                    <a:pt x="242138" y="125031"/>
                  </a:lnTo>
                  <a:lnTo>
                    <a:pt x="279679" y="125031"/>
                  </a:lnTo>
                  <a:lnTo>
                    <a:pt x="279679" y="261734"/>
                  </a:lnTo>
                  <a:lnTo>
                    <a:pt x="307949" y="12395"/>
                  </a:lnTo>
                  <a:lnTo>
                    <a:pt x="236194" y="0"/>
                  </a:lnTo>
                  <a:lnTo>
                    <a:pt x="235991" y="0"/>
                  </a:lnTo>
                  <a:lnTo>
                    <a:pt x="188379" y="4826"/>
                  </a:lnTo>
                  <a:lnTo>
                    <a:pt x="144132" y="18618"/>
                  </a:lnTo>
                  <a:lnTo>
                    <a:pt x="104000" y="40500"/>
                  </a:lnTo>
                  <a:lnTo>
                    <a:pt x="69088" y="69430"/>
                  </a:lnTo>
                  <a:lnTo>
                    <a:pt x="40284" y="104495"/>
                  </a:lnTo>
                  <a:lnTo>
                    <a:pt x="18529" y="144729"/>
                  </a:lnTo>
                  <a:lnTo>
                    <a:pt x="4787" y="189179"/>
                  </a:lnTo>
                  <a:lnTo>
                    <a:pt x="0" y="236918"/>
                  </a:lnTo>
                  <a:lnTo>
                    <a:pt x="4800" y="284670"/>
                  </a:lnTo>
                  <a:lnTo>
                    <a:pt x="18554" y="329145"/>
                  </a:lnTo>
                  <a:lnTo>
                    <a:pt x="40309" y="369392"/>
                  </a:lnTo>
                  <a:lnTo>
                    <a:pt x="69126" y="404456"/>
                  </a:lnTo>
                  <a:lnTo>
                    <a:pt x="104051" y="433387"/>
                  </a:lnTo>
                  <a:lnTo>
                    <a:pt x="144132" y="455231"/>
                  </a:lnTo>
                  <a:lnTo>
                    <a:pt x="188442" y="469036"/>
                  </a:lnTo>
                  <a:lnTo>
                    <a:pt x="235978" y="473849"/>
                  </a:lnTo>
                  <a:lnTo>
                    <a:pt x="283540" y="469023"/>
                  </a:lnTo>
                  <a:lnTo>
                    <a:pt x="327850" y="455218"/>
                  </a:lnTo>
                  <a:lnTo>
                    <a:pt x="367931" y="433374"/>
                  </a:lnTo>
                  <a:lnTo>
                    <a:pt x="402856" y="404444"/>
                  </a:lnTo>
                  <a:lnTo>
                    <a:pt x="431673" y="369379"/>
                  </a:lnTo>
                  <a:lnTo>
                    <a:pt x="453428" y="329133"/>
                  </a:lnTo>
                  <a:lnTo>
                    <a:pt x="467182" y="284657"/>
                  </a:lnTo>
                  <a:lnTo>
                    <a:pt x="471970" y="2369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56284" y="4536694"/>
            <a:ext cx="1769110" cy="163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ILAP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" marR="0" lvl="0" indent="0" algn="l" defTabSz="914400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Hasil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Visit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Internet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A2CCDD-3B6F-43FC-89A1-9F88E77C9533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6E37BB4-15B5-7C35-15AC-F194F1001443}"/>
              </a:ext>
            </a:extLst>
          </p:cNvPr>
          <p:cNvSpPr/>
          <p:nvPr/>
        </p:nvSpPr>
        <p:spPr>
          <a:xfrm>
            <a:off x="0" y="6424396"/>
            <a:ext cx="5598826" cy="260714"/>
          </a:xfrm>
          <a:prstGeom prst="roundRect">
            <a:avLst/>
          </a:prstGeom>
          <a:solidFill>
            <a:srgbClr val="001F5F"/>
          </a:solidFill>
          <a:ln>
            <a:solidFill>
              <a:srgbClr val="001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E7F4B96D-6425-4FFB-BDCF-24D540D9D3CA}"/>
              </a:ext>
            </a:extLst>
          </p:cNvPr>
          <p:cNvSpPr txBox="1"/>
          <p:nvPr/>
        </p:nvSpPr>
        <p:spPr>
          <a:xfrm>
            <a:off x="6366260" y="4312919"/>
            <a:ext cx="20491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898989"/>
                </a:solidFill>
                <a:latin typeface="Carlito"/>
                <a:cs typeface="Carlito"/>
              </a:rPr>
              <a:t>1</a:t>
            </a:r>
            <a:r>
              <a:rPr sz="600" dirty="0">
                <a:solidFill>
                  <a:srgbClr val="898989"/>
                </a:solidFill>
                <a:latin typeface="Carlito"/>
                <a:cs typeface="Carlito"/>
              </a:rPr>
              <a:t>5</a:t>
            </a:r>
            <a:endParaRPr sz="600">
              <a:latin typeface="Carlito"/>
              <a:cs typeface="Carlito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6E2660BC-1F85-4A10-8691-0A60AF7654F0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6082665" h="3415665">
                <a:moveTo>
                  <a:pt x="6082284" y="0"/>
                </a:moveTo>
                <a:lnTo>
                  <a:pt x="0" y="0"/>
                </a:lnTo>
                <a:lnTo>
                  <a:pt x="0" y="3415284"/>
                </a:lnTo>
                <a:lnTo>
                  <a:pt x="6082284" y="3415284"/>
                </a:lnTo>
                <a:lnTo>
                  <a:pt x="6082284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C2811-C6A5-5710-1416-B422CACE5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99" y="1488632"/>
            <a:ext cx="7772400" cy="5128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A6868D-D210-C49B-27A7-543FFF368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995" y="252675"/>
            <a:ext cx="9830009" cy="1057811"/>
          </a:xfrm>
          <a:prstGeom prst="rect">
            <a:avLst/>
          </a:prstGeom>
        </p:spPr>
      </p:pic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BE3F98B8-344A-6FF0-DD57-F6EB0EAAF65D}"/>
              </a:ext>
            </a:extLst>
          </p:cNvPr>
          <p:cNvSpPr/>
          <p:nvPr/>
        </p:nvSpPr>
        <p:spPr>
          <a:xfrm>
            <a:off x="9528464" y="924791"/>
            <a:ext cx="1482540" cy="301336"/>
          </a:xfrm>
          <a:prstGeom prst="round1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3533898C-F2E6-7EEA-2B37-A42AE9F6F4A3}"/>
              </a:ext>
            </a:extLst>
          </p:cNvPr>
          <p:cNvSpPr/>
          <p:nvPr/>
        </p:nvSpPr>
        <p:spPr>
          <a:xfrm>
            <a:off x="10300853" y="1310486"/>
            <a:ext cx="271843" cy="497532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86C9AE46-2645-A207-7C0E-02A4A1D04CA0}"/>
              </a:ext>
            </a:extLst>
          </p:cNvPr>
          <p:cNvSpPr/>
          <p:nvPr/>
        </p:nvSpPr>
        <p:spPr>
          <a:xfrm>
            <a:off x="8042562" y="6107793"/>
            <a:ext cx="271843" cy="497532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11314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E7F4B96D-6425-4FFB-BDCF-24D540D9D3CA}"/>
              </a:ext>
            </a:extLst>
          </p:cNvPr>
          <p:cNvSpPr txBox="1"/>
          <p:nvPr/>
        </p:nvSpPr>
        <p:spPr>
          <a:xfrm>
            <a:off x="6366260" y="4312919"/>
            <a:ext cx="20491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898989"/>
                </a:solidFill>
                <a:latin typeface="Carlito"/>
                <a:cs typeface="Carlito"/>
              </a:rPr>
              <a:t>1</a:t>
            </a:r>
            <a:r>
              <a:rPr sz="600" dirty="0">
                <a:solidFill>
                  <a:srgbClr val="898989"/>
                </a:solidFill>
                <a:latin typeface="Carlito"/>
                <a:cs typeface="Carlito"/>
              </a:rPr>
              <a:t>5</a:t>
            </a:r>
            <a:endParaRPr sz="600">
              <a:latin typeface="Carlito"/>
              <a:cs typeface="Carlito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6E2660BC-1F85-4A10-8691-0A60AF7654F0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6082665" h="3415665">
                <a:moveTo>
                  <a:pt x="6082284" y="0"/>
                </a:moveTo>
                <a:lnTo>
                  <a:pt x="0" y="0"/>
                </a:lnTo>
                <a:lnTo>
                  <a:pt x="0" y="3415284"/>
                </a:lnTo>
                <a:lnTo>
                  <a:pt x="6082284" y="3415284"/>
                </a:lnTo>
                <a:lnTo>
                  <a:pt x="6082284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F645255B-19D7-D2C9-FDA7-0AF9B5DC50BD}"/>
              </a:ext>
            </a:extLst>
          </p:cNvPr>
          <p:cNvSpPr txBox="1"/>
          <p:nvPr/>
        </p:nvSpPr>
        <p:spPr>
          <a:xfrm>
            <a:off x="217502" y="-1839"/>
            <a:ext cx="10942334" cy="10506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860">
              <a:lnSpc>
                <a:spcPct val="145600"/>
              </a:lnSpc>
              <a:spcBef>
                <a:spcPts val="100"/>
              </a:spcBef>
            </a:pPr>
            <a:r>
              <a:rPr sz="2400" spc="-85" dirty="0">
                <a:cs typeface="Arial"/>
              </a:rPr>
              <a:t>Contoh </a:t>
            </a:r>
            <a:r>
              <a:rPr sz="2400" spc="-180" dirty="0" err="1">
                <a:cs typeface="Arial"/>
              </a:rPr>
              <a:t>Kasus</a:t>
            </a:r>
            <a:r>
              <a:rPr sz="2400" spc="-180" dirty="0">
                <a:cs typeface="Arial"/>
              </a:rPr>
              <a:t> </a:t>
            </a:r>
            <a:r>
              <a:rPr lang="en-US" sz="2400" spc="-65" dirty="0">
                <a:cs typeface="Arial"/>
              </a:rPr>
              <a:t>5</a:t>
            </a:r>
            <a:r>
              <a:rPr sz="2400" spc="-65" dirty="0">
                <a:cs typeface="Arial"/>
              </a:rPr>
              <a:t>:  </a:t>
            </a:r>
            <a:endParaRPr lang="en-US" sz="2400" spc="-65" dirty="0">
              <a:cs typeface="Arial"/>
            </a:endParaRPr>
          </a:p>
          <a:p>
            <a:pPr marL="12700" marR="5080" indent="22860">
              <a:lnSpc>
                <a:spcPct val="145600"/>
              </a:lnSpc>
              <a:spcBef>
                <a:spcPts val="100"/>
              </a:spcBef>
            </a:pPr>
            <a:r>
              <a:rPr lang="en-ID" sz="2400" spc="-155" dirty="0" err="1">
                <a:cs typeface="Arial"/>
              </a:rPr>
              <a:t>Pengkreditan</a:t>
            </a:r>
            <a:r>
              <a:rPr lang="en-ID" sz="2400" spc="-155" dirty="0">
                <a:cs typeface="Arial"/>
              </a:rPr>
              <a:t> </a:t>
            </a:r>
            <a:r>
              <a:rPr lang="en-ID" sz="2400" spc="-155" dirty="0" err="1">
                <a:cs typeface="Arial"/>
              </a:rPr>
              <a:t>Faktur</a:t>
            </a:r>
            <a:r>
              <a:rPr lang="en-ID" sz="2400" spc="-155" dirty="0">
                <a:cs typeface="Arial"/>
              </a:rPr>
              <a:t> </a:t>
            </a:r>
            <a:r>
              <a:rPr lang="en-ID" sz="2400" spc="-155" dirty="0" err="1">
                <a:cs typeface="Arial"/>
              </a:rPr>
              <a:t>Pajak</a:t>
            </a:r>
            <a:r>
              <a:rPr lang="en-ID" sz="2400" spc="-155" dirty="0">
                <a:cs typeface="Arial"/>
              </a:rPr>
              <a:t> </a:t>
            </a:r>
            <a:r>
              <a:rPr lang="en-ID" sz="2400" spc="-155" dirty="0" err="1">
                <a:cs typeface="Arial"/>
              </a:rPr>
              <a:t>Masukan</a:t>
            </a:r>
            <a:r>
              <a:rPr lang="en-ID" sz="2400" spc="-155" dirty="0">
                <a:cs typeface="Arial"/>
              </a:rPr>
              <a:t> yang </a:t>
            </a:r>
            <a:r>
              <a:rPr lang="en-ID" sz="2400" spc="-155" dirty="0" err="1">
                <a:cs typeface="Arial"/>
              </a:rPr>
              <a:t>Faktur</a:t>
            </a:r>
            <a:r>
              <a:rPr lang="en-ID" sz="2400" spc="-155" dirty="0">
                <a:cs typeface="Arial"/>
              </a:rPr>
              <a:t> </a:t>
            </a:r>
            <a:r>
              <a:rPr lang="en-ID" sz="2400" spc="-155" dirty="0" err="1">
                <a:cs typeface="Arial"/>
              </a:rPr>
              <a:t>Pajak</a:t>
            </a:r>
            <a:r>
              <a:rPr lang="en-ID" sz="2400" spc="-155" dirty="0">
                <a:cs typeface="Arial"/>
              </a:rPr>
              <a:t> </a:t>
            </a:r>
            <a:r>
              <a:rPr lang="en-ID" sz="2400" spc="-155" dirty="0" err="1">
                <a:cs typeface="Arial"/>
              </a:rPr>
              <a:t>Keluarannya</a:t>
            </a:r>
            <a:r>
              <a:rPr lang="en-ID" sz="2400" spc="-155" dirty="0">
                <a:cs typeface="Arial"/>
              </a:rPr>
              <a:t> </a:t>
            </a:r>
            <a:r>
              <a:rPr lang="en-ID" sz="2400" spc="-155" dirty="0" err="1">
                <a:cs typeface="Arial"/>
              </a:rPr>
              <a:t>Tidak</a:t>
            </a:r>
            <a:r>
              <a:rPr lang="en-ID" sz="2400" spc="-155" dirty="0">
                <a:cs typeface="Arial"/>
              </a:rPr>
              <a:t> </a:t>
            </a:r>
            <a:r>
              <a:rPr lang="en-ID" sz="2400" spc="-155" dirty="0" err="1">
                <a:cs typeface="Arial"/>
              </a:rPr>
              <a:t>Dilaporkan</a:t>
            </a:r>
            <a:r>
              <a:rPr lang="en-ID" sz="2400" spc="-155" dirty="0">
                <a:cs typeface="Arial"/>
              </a:rPr>
              <a:t> di SPT Masa PPN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9A962CEC-FC04-E3EA-C2E4-BBCDAA6D8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20" y="2072049"/>
            <a:ext cx="7823062" cy="4202389"/>
          </a:xfrm>
          <a:prstGeom prst="rect">
            <a:avLst/>
          </a:prstGeom>
        </p:spPr>
      </p:pic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BF561C16-B71E-E8D9-C276-1E2ECACE208D}"/>
              </a:ext>
            </a:extLst>
          </p:cNvPr>
          <p:cNvSpPr/>
          <p:nvPr/>
        </p:nvSpPr>
        <p:spPr>
          <a:xfrm>
            <a:off x="1768947" y="2552283"/>
            <a:ext cx="2044517" cy="3626428"/>
          </a:xfrm>
          <a:prstGeom prst="round1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FE8D2CCF-9341-2DFA-4EC3-E7B4B5746AC5}"/>
              </a:ext>
            </a:extLst>
          </p:cNvPr>
          <p:cNvSpPr txBox="1"/>
          <p:nvPr/>
        </p:nvSpPr>
        <p:spPr>
          <a:xfrm>
            <a:off x="8164974" y="1060493"/>
            <a:ext cx="4027026" cy="50940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faktur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masukan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atas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transaksi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tersebut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telah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dibuat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sesuai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peraturan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perpajakan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yang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berlaku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yaitu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telah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memenuhi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ketentuan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sesuai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Pasal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9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ayat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(2b) UU PPN,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sehingga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faktur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masukan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tersebut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dapat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dikreditkan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dan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faktur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masukan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tersebut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tidaklah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termasuk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dalam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kriteria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Pasal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9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ayat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(8) UU PPN,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yaitu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atas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pengeluaran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perolehan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yang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masukannya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tidak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dapat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dikreditkan.Sesuai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Surat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Edaran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Dirjen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dalam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 - 45/PJ/2021 (“SE-45”)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tanggal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Agustus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2021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dinyatakan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“4.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Pengujian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Persyaratan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Material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Faktur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endParaRPr lang="en-ID" sz="800" dirty="0">
              <a:effectLst/>
              <a:latin typeface="Arial Narrow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Untuk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menguji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pemenuhan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persyaratan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material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sebagaimana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dimaksud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pada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angka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huruf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b,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dilakukan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pengujian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atas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transaksi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yang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menjadi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dasar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pembuatan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Faktur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(underlying transaction)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melalui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pengujian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arus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uang,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arus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barang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atau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perolehan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jasa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dan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arus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dokumen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dan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konfirmasi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Faktur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melalui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informasi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Direktorat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Jenderal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Perlakuan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atas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Hasil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Pengujian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Persyaratan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Material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Faktur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endParaRPr lang="en-ID" sz="800" dirty="0">
              <a:effectLst/>
              <a:latin typeface="Arial Narrow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Berdasarkan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hasil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pengujian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pemenuhan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persyaratan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material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sebagaimana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dimaksud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pada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angka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4,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perlakuan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atas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PPN yang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tercantum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dalam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Faktur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yaitu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Dalam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hal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pengujian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arus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uang,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arus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barang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atau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perolehan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jasa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dan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arus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dokumen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terpenuhi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dan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konfirmasi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Faktur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menyatakan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ada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dan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sesuai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”,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maka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PPN yang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tercantum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dalam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Faktur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tersebut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merupakan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Masukan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yang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dapat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dikreditkan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sepanjang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Faktur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memenuhi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persyaratan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formal dan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merupakan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PPN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atas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pengeluaran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sebagaimana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dimaksud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dalam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Pasal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9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ayat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(8)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Undang-Undang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PPN.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Dalam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hal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pengujian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arus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uang,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arus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barang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atau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perolehan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jasa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dan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arus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dokumen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terpenuhi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namun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konfirmasi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Faktur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menyatakan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tidak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ada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”,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maka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PPN yang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tercantum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dalam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Faktur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tersebut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merupakan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Masukan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yang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dapat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dikreditkan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sepanjang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Faktur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memenuhi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persyaratan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formal dan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merupakan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PPN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atas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pengeluaran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sebagaimana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dimaksud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dalam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Pasal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9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ayat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(8)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Undang-Undang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PPN.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Dalam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hal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pengujian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arus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uang,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arus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barang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atau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perolehan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jasa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dan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arus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dokumen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tidak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terpenuhi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namun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konfirmasi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Faktur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menyatakan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ada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dan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sesuai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”,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maka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PPN yang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tercantum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dalam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Faktur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tersebut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tidak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dapat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dikreditkan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sebagai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Masukan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Dalam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hal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pengujian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arus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uang,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arus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barang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atau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perolehan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jasa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dan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arus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dokumen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tidak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terpenuhi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dan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konfirmasi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Faktur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menyatakan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tidak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ada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”,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maka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PPN yang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tercantum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dalam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Faktur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tersebut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tidak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dapat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dikreditkan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sebagai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8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Masukan</a:t>
            </a: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ID" sz="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56536905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E7F4B96D-6425-4FFB-BDCF-24D540D9D3CA}"/>
              </a:ext>
            </a:extLst>
          </p:cNvPr>
          <p:cNvSpPr txBox="1"/>
          <p:nvPr/>
        </p:nvSpPr>
        <p:spPr>
          <a:xfrm>
            <a:off x="6366260" y="4312919"/>
            <a:ext cx="20491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898989"/>
                </a:solidFill>
                <a:latin typeface="Carlito"/>
                <a:cs typeface="Carlito"/>
              </a:rPr>
              <a:t>1</a:t>
            </a:r>
            <a:r>
              <a:rPr sz="600" dirty="0">
                <a:solidFill>
                  <a:srgbClr val="898989"/>
                </a:solidFill>
                <a:latin typeface="Carlito"/>
                <a:cs typeface="Carlito"/>
              </a:rPr>
              <a:t>5</a:t>
            </a:r>
            <a:endParaRPr sz="600">
              <a:latin typeface="Carlito"/>
              <a:cs typeface="Carlito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6E2660BC-1F85-4A10-8691-0A60AF7654F0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6082665" h="3415665">
                <a:moveTo>
                  <a:pt x="6082284" y="0"/>
                </a:moveTo>
                <a:lnTo>
                  <a:pt x="0" y="0"/>
                </a:lnTo>
                <a:lnTo>
                  <a:pt x="0" y="3415284"/>
                </a:lnTo>
                <a:lnTo>
                  <a:pt x="6082284" y="3415284"/>
                </a:lnTo>
                <a:lnTo>
                  <a:pt x="6082284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F645255B-19D7-D2C9-FDA7-0AF9B5DC50BD}"/>
              </a:ext>
            </a:extLst>
          </p:cNvPr>
          <p:cNvSpPr txBox="1"/>
          <p:nvPr/>
        </p:nvSpPr>
        <p:spPr>
          <a:xfrm>
            <a:off x="155156" y="0"/>
            <a:ext cx="10942334" cy="4985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860">
              <a:lnSpc>
                <a:spcPct val="145600"/>
              </a:lnSpc>
              <a:spcBef>
                <a:spcPts val="100"/>
              </a:spcBef>
            </a:pPr>
            <a:r>
              <a:rPr lang="en-ID" sz="2400" spc="-155" dirty="0">
                <a:cs typeface="Arial"/>
              </a:rPr>
              <a:t>BERITA ACARA PELAKSANAAN PERMINTAAN PENJELASAN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32EF43-C449-5827-B389-A9B45262D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959" y="498534"/>
            <a:ext cx="7236082" cy="3934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854F0-36FC-B705-4D10-404E32FCA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959" y="4564899"/>
            <a:ext cx="7236082" cy="206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22041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E7F4B96D-6425-4FFB-BDCF-24D540D9D3CA}"/>
              </a:ext>
            </a:extLst>
          </p:cNvPr>
          <p:cNvSpPr txBox="1"/>
          <p:nvPr/>
        </p:nvSpPr>
        <p:spPr>
          <a:xfrm>
            <a:off x="6366260" y="4312919"/>
            <a:ext cx="20491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898989"/>
                </a:solidFill>
                <a:latin typeface="Carlito"/>
                <a:cs typeface="Carlito"/>
              </a:rPr>
              <a:t>1</a:t>
            </a:r>
            <a:r>
              <a:rPr sz="2400" dirty="0">
                <a:solidFill>
                  <a:srgbClr val="898989"/>
                </a:solidFill>
                <a:latin typeface="Carlito"/>
                <a:cs typeface="Carlito"/>
              </a:rPr>
              <a:t>5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DAC47823-BB0A-4E61-A4DF-F4A382F78763}"/>
              </a:ext>
            </a:extLst>
          </p:cNvPr>
          <p:cNvSpPr/>
          <p:nvPr/>
        </p:nvSpPr>
        <p:spPr>
          <a:xfrm>
            <a:off x="-7947" y="2178"/>
            <a:ext cx="12218729" cy="68847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6E2660BC-1F85-4A10-8691-0A60AF7654F0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6082665" h="3415665">
                <a:moveTo>
                  <a:pt x="6082284" y="0"/>
                </a:moveTo>
                <a:lnTo>
                  <a:pt x="0" y="0"/>
                </a:lnTo>
                <a:lnTo>
                  <a:pt x="0" y="3415284"/>
                </a:lnTo>
                <a:lnTo>
                  <a:pt x="6082284" y="3415284"/>
                </a:lnTo>
                <a:lnTo>
                  <a:pt x="6082284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1026" name="Picture 2" descr="Mengapa Anda Perlu FAQ Page dan Cara Membuat itu">
            <a:extLst>
              <a:ext uri="{FF2B5EF4-FFF2-40B4-BE49-F238E27FC236}">
                <a16:creationId xmlns:a16="http://schemas.microsoft.com/office/drawing/2014/main" id="{55B4666F-9A45-97A6-6295-49E991B18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5" y="0"/>
            <a:ext cx="12192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4626756C-AC44-CD5A-B03D-7FA326A79BDC}"/>
              </a:ext>
            </a:extLst>
          </p:cNvPr>
          <p:cNvSpPr txBox="1"/>
          <p:nvPr/>
        </p:nvSpPr>
        <p:spPr>
          <a:xfrm>
            <a:off x="1517437" y="5292756"/>
            <a:ext cx="915712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860" algn="ctr">
              <a:spcBef>
                <a:spcPts val="100"/>
              </a:spcBef>
            </a:pPr>
            <a:r>
              <a:rPr lang="en-US" sz="2400" spc="-8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US" sz="240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8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setelah</a:t>
            </a:r>
            <a:r>
              <a:rPr lang="en-US" sz="240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SP2DK </a:t>
            </a:r>
            <a:r>
              <a:rPr lang="en-US" sz="2400" spc="-8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dijawab</a:t>
            </a:r>
            <a:r>
              <a:rPr lang="en-US" sz="240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2400" spc="-8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dilakukan</a:t>
            </a:r>
            <a:r>
              <a:rPr lang="en-US" sz="240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8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pembayaran</a:t>
            </a:r>
            <a:r>
              <a:rPr lang="en-US" sz="240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spc="-8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US" sz="240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8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US" sz="240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spc="-8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masih</a:t>
            </a:r>
            <a:r>
              <a:rPr lang="en-US" sz="240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8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US" sz="240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8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diperiksa</a:t>
            </a:r>
            <a:r>
              <a:rPr lang="en-US" sz="240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  <a:endParaRPr lang="en-ID" sz="2400" spc="-15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044395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1">
            <a:extLst>
              <a:ext uri="{FF2B5EF4-FFF2-40B4-BE49-F238E27FC236}">
                <a16:creationId xmlns:a16="http://schemas.microsoft.com/office/drawing/2014/main" id="{1813889C-A757-49FE-9EE9-BEBBCE75844E}"/>
              </a:ext>
            </a:extLst>
          </p:cNvPr>
          <p:cNvSpPr txBox="1"/>
          <p:nvPr/>
        </p:nvSpPr>
        <p:spPr>
          <a:xfrm>
            <a:off x="0" y="46022"/>
            <a:ext cx="12192000" cy="6765955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700" dirty="0">
              <a:latin typeface="Times New Roman"/>
              <a:cs typeface="Times New Roman"/>
            </a:endParaRPr>
          </a:p>
          <a:p>
            <a:pPr marL="614045">
              <a:lnSpc>
                <a:spcPct val="100000"/>
              </a:lnSpc>
              <a:spcBef>
                <a:spcPts val="2780"/>
              </a:spcBef>
            </a:pPr>
            <a:endParaRPr lang="en-US" sz="2700" b="1" spc="-10" dirty="0">
              <a:solidFill>
                <a:srgbClr val="001F60"/>
              </a:solidFill>
              <a:latin typeface="Noto Sans"/>
              <a:cs typeface="Noto Sans"/>
            </a:endParaRPr>
          </a:p>
          <a:p>
            <a:pPr marL="614045">
              <a:lnSpc>
                <a:spcPct val="100000"/>
              </a:lnSpc>
              <a:spcBef>
                <a:spcPts val="2780"/>
              </a:spcBef>
            </a:pPr>
            <a:r>
              <a:rPr sz="2700" b="1" spc="-10" dirty="0">
                <a:solidFill>
                  <a:srgbClr val="001F60"/>
                </a:solidFill>
                <a:latin typeface="Noto Sans"/>
                <a:cs typeface="Noto Sans"/>
              </a:rPr>
              <a:t>Let’s</a:t>
            </a:r>
            <a:r>
              <a:rPr sz="2700" b="1" dirty="0">
                <a:solidFill>
                  <a:srgbClr val="001F60"/>
                </a:solidFill>
                <a:latin typeface="Noto Sans"/>
                <a:cs typeface="Noto Sans"/>
              </a:rPr>
              <a:t> </a:t>
            </a:r>
            <a:r>
              <a:rPr sz="2700" b="1" spc="-40" dirty="0">
                <a:solidFill>
                  <a:srgbClr val="001F60"/>
                </a:solidFill>
                <a:latin typeface="Noto Sans"/>
                <a:cs typeface="Noto Sans"/>
              </a:rPr>
              <a:t>Talk….</a:t>
            </a:r>
            <a:endParaRPr lang="en-US" sz="2700" b="1" spc="-40" dirty="0">
              <a:solidFill>
                <a:srgbClr val="001F60"/>
              </a:solidFill>
              <a:latin typeface="Noto Sans"/>
              <a:cs typeface="Noto Sans"/>
            </a:endParaRPr>
          </a:p>
          <a:p>
            <a:pPr marL="614045">
              <a:lnSpc>
                <a:spcPct val="100000"/>
              </a:lnSpc>
              <a:spcBef>
                <a:spcPts val="2780"/>
              </a:spcBef>
            </a:pPr>
            <a:endParaRPr lang="en-US" sz="2700" b="1" spc="-40" dirty="0">
              <a:solidFill>
                <a:srgbClr val="001F60"/>
              </a:solidFill>
              <a:latin typeface="Noto Sans"/>
              <a:cs typeface="Noto Sans"/>
            </a:endParaRPr>
          </a:p>
          <a:p>
            <a:pPr marL="614045">
              <a:lnSpc>
                <a:spcPct val="100000"/>
              </a:lnSpc>
              <a:spcBef>
                <a:spcPts val="2780"/>
              </a:spcBef>
            </a:pPr>
            <a:endParaRPr lang="en-US" sz="2700" b="1" spc="-40" dirty="0">
              <a:solidFill>
                <a:srgbClr val="001F60"/>
              </a:solidFill>
              <a:latin typeface="Noto Sans"/>
              <a:cs typeface="Noto Sans"/>
            </a:endParaRPr>
          </a:p>
          <a:p>
            <a:pPr marL="614045">
              <a:lnSpc>
                <a:spcPct val="100000"/>
              </a:lnSpc>
              <a:spcBef>
                <a:spcPts val="2780"/>
              </a:spcBef>
            </a:pPr>
            <a:endParaRPr lang="en-US" sz="2700" b="1" spc="-40" dirty="0">
              <a:solidFill>
                <a:srgbClr val="001F60"/>
              </a:solidFill>
              <a:latin typeface="Noto Sans"/>
              <a:cs typeface="Noto Sans"/>
            </a:endParaRPr>
          </a:p>
          <a:p>
            <a:pPr marL="614045">
              <a:lnSpc>
                <a:spcPct val="100000"/>
              </a:lnSpc>
              <a:spcBef>
                <a:spcPts val="2780"/>
              </a:spcBef>
            </a:pPr>
            <a:endParaRPr lang="en-US" sz="2700" b="1" spc="-40" dirty="0">
              <a:solidFill>
                <a:srgbClr val="001F60"/>
              </a:solidFill>
              <a:latin typeface="Noto Sans"/>
              <a:cs typeface="Noto Sans"/>
            </a:endParaRPr>
          </a:p>
          <a:p>
            <a:pPr marL="614045">
              <a:lnSpc>
                <a:spcPct val="100000"/>
              </a:lnSpc>
              <a:spcBef>
                <a:spcPts val="2780"/>
              </a:spcBef>
            </a:pPr>
            <a:endParaRPr lang="en-US" sz="2700" b="1" spc="-40" dirty="0">
              <a:solidFill>
                <a:srgbClr val="001F60"/>
              </a:solidFill>
              <a:latin typeface="Noto Sans"/>
              <a:cs typeface="Noto Sans"/>
            </a:endParaRPr>
          </a:p>
          <a:p>
            <a:pPr marL="614045">
              <a:lnSpc>
                <a:spcPct val="100000"/>
              </a:lnSpc>
              <a:spcBef>
                <a:spcPts val="2780"/>
              </a:spcBef>
            </a:pPr>
            <a:endParaRPr lang="en-US" sz="2700" b="1" spc="-40" dirty="0">
              <a:solidFill>
                <a:srgbClr val="001F60"/>
              </a:solidFill>
              <a:latin typeface="Noto Sans"/>
              <a:cs typeface="Noto Sans"/>
            </a:endParaRPr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D115AB3F-F8E8-4DDC-B239-C7F8884DCD5A}"/>
              </a:ext>
            </a:extLst>
          </p:cNvPr>
          <p:cNvSpPr/>
          <p:nvPr/>
        </p:nvSpPr>
        <p:spPr>
          <a:xfrm>
            <a:off x="1720881" y="1367029"/>
            <a:ext cx="310664" cy="312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13">
            <a:extLst>
              <a:ext uri="{FF2B5EF4-FFF2-40B4-BE49-F238E27FC236}">
                <a16:creationId xmlns:a16="http://schemas.microsoft.com/office/drawing/2014/main" id="{20E84546-F301-4381-8C8D-98C4EE1BAAFE}"/>
              </a:ext>
            </a:extLst>
          </p:cNvPr>
          <p:cNvSpPr/>
          <p:nvPr/>
        </p:nvSpPr>
        <p:spPr>
          <a:xfrm>
            <a:off x="6096000" y="3429000"/>
            <a:ext cx="482112" cy="4834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25976200-A2F0-4D96-BF6A-2080B657C89E}"/>
              </a:ext>
            </a:extLst>
          </p:cNvPr>
          <p:cNvSpPr/>
          <p:nvPr/>
        </p:nvSpPr>
        <p:spPr>
          <a:xfrm>
            <a:off x="5326379" y="902208"/>
            <a:ext cx="211063" cy="2172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5">
            <a:extLst>
              <a:ext uri="{FF2B5EF4-FFF2-40B4-BE49-F238E27FC236}">
                <a16:creationId xmlns:a16="http://schemas.microsoft.com/office/drawing/2014/main" id="{1DEF126F-9A8E-4A1B-9262-9ABB78713540}"/>
              </a:ext>
            </a:extLst>
          </p:cNvPr>
          <p:cNvSpPr/>
          <p:nvPr/>
        </p:nvSpPr>
        <p:spPr>
          <a:xfrm>
            <a:off x="1161287" y="3255265"/>
            <a:ext cx="411931" cy="416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6">
            <a:extLst>
              <a:ext uri="{FF2B5EF4-FFF2-40B4-BE49-F238E27FC236}">
                <a16:creationId xmlns:a16="http://schemas.microsoft.com/office/drawing/2014/main" id="{DB726577-B8B5-4668-B50F-5302488AF629}"/>
              </a:ext>
            </a:extLst>
          </p:cNvPr>
          <p:cNvSpPr/>
          <p:nvPr/>
        </p:nvSpPr>
        <p:spPr>
          <a:xfrm>
            <a:off x="6342888" y="1795271"/>
            <a:ext cx="209059" cy="2172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17">
            <a:extLst>
              <a:ext uri="{FF2B5EF4-FFF2-40B4-BE49-F238E27FC236}">
                <a16:creationId xmlns:a16="http://schemas.microsoft.com/office/drawing/2014/main" id="{75BDE094-8136-484F-B7B7-E909CBE8BB8B}"/>
              </a:ext>
            </a:extLst>
          </p:cNvPr>
          <p:cNvGrpSpPr/>
          <p:nvPr/>
        </p:nvGrpSpPr>
        <p:grpSpPr>
          <a:xfrm>
            <a:off x="1481326" y="2045208"/>
            <a:ext cx="300049" cy="122396"/>
            <a:chOff x="1527047" y="6827519"/>
            <a:chExt cx="149860" cy="60960"/>
          </a:xfrm>
        </p:grpSpPr>
        <p:sp>
          <p:nvSpPr>
            <p:cNvPr id="9" name="object 18">
              <a:extLst>
                <a:ext uri="{FF2B5EF4-FFF2-40B4-BE49-F238E27FC236}">
                  <a16:creationId xmlns:a16="http://schemas.microsoft.com/office/drawing/2014/main" id="{14C6D14B-CBEA-4217-B586-4185BA1A5A95}"/>
                </a:ext>
              </a:extLst>
            </p:cNvPr>
            <p:cNvSpPr/>
            <p:nvPr/>
          </p:nvSpPr>
          <p:spPr>
            <a:xfrm>
              <a:off x="1527047" y="6827519"/>
              <a:ext cx="62865" cy="60960"/>
            </a:xfrm>
            <a:custGeom>
              <a:avLst/>
              <a:gdLst/>
              <a:ahLst/>
              <a:cxnLst/>
              <a:rect l="l" t="t" r="r" b="b"/>
              <a:pathLst>
                <a:path w="62865" h="60959">
                  <a:moveTo>
                    <a:pt x="30480" y="60959"/>
                  </a:moveTo>
                  <a:lnTo>
                    <a:pt x="18645" y="58554"/>
                  </a:lnTo>
                  <a:lnTo>
                    <a:pt x="8953" y="52006"/>
                  </a:lnTo>
                  <a:lnTo>
                    <a:pt x="2405" y="42314"/>
                  </a:lnTo>
                  <a:lnTo>
                    <a:pt x="0" y="30479"/>
                  </a:lnTo>
                  <a:lnTo>
                    <a:pt x="2405" y="18645"/>
                  </a:lnTo>
                  <a:lnTo>
                    <a:pt x="8953" y="8953"/>
                  </a:lnTo>
                  <a:lnTo>
                    <a:pt x="18645" y="2405"/>
                  </a:lnTo>
                  <a:lnTo>
                    <a:pt x="30480" y="0"/>
                  </a:lnTo>
                  <a:lnTo>
                    <a:pt x="42552" y="2405"/>
                  </a:lnTo>
                  <a:lnTo>
                    <a:pt x="52768" y="8953"/>
                  </a:lnTo>
                  <a:lnTo>
                    <a:pt x="59840" y="18645"/>
                  </a:lnTo>
                  <a:lnTo>
                    <a:pt x="62484" y="30479"/>
                  </a:lnTo>
                  <a:lnTo>
                    <a:pt x="59840" y="42314"/>
                  </a:lnTo>
                  <a:lnTo>
                    <a:pt x="52768" y="52006"/>
                  </a:lnTo>
                  <a:lnTo>
                    <a:pt x="42552" y="58554"/>
                  </a:lnTo>
                  <a:lnTo>
                    <a:pt x="30480" y="60959"/>
                  </a:lnTo>
                  <a:close/>
                </a:path>
              </a:pathLst>
            </a:custGeom>
            <a:solidFill>
              <a:srgbClr val="6E6B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44C8321D-BADD-4DCA-A1E6-F302FEB8863E}"/>
                </a:ext>
              </a:extLst>
            </p:cNvPr>
            <p:cNvSpPr/>
            <p:nvPr/>
          </p:nvSpPr>
          <p:spPr>
            <a:xfrm>
              <a:off x="1615439" y="6827519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59">
                  <a:moveTo>
                    <a:pt x="30480" y="60959"/>
                  </a:moveTo>
                  <a:lnTo>
                    <a:pt x="18645" y="58554"/>
                  </a:lnTo>
                  <a:lnTo>
                    <a:pt x="8953" y="52006"/>
                  </a:lnTo>
                  <a:lnTo>
                    <a:pt x="2405" y="42314"/>
                  </a:lnTo>
                  <a:lnTo>
                    <a:pt x="0" y="30479"/>
                  </a:lnTo>
                  <a:lnTo>
                    <a:pt x="2405" y="18645"/>
                  </a:lnTo>
                  <a:lnTo>
                    <a:pt x="8953" y="8953"/>
                  </a:lnTo>
                  <a:lnTo>
                    <a:pt x="18645" y="2405"/>
                  </a:lnTo>
                  <a:lnTo>
                    <a:pt x="30480" y="0"/>
                  </a:lnTo>
                  <a:lnTo>
                    <a:pt x="42314" y="2405"/>
                  </a:lnTo>
                  <a:lnTo>
                    <a:pt x="52006" y="8953"/>
                  </a:lnTo>
                  <a:lnTo>
                    <a:pt x="58554" y="18645"/>
                  </a:lnTo>
                  <a:lnTo>
                    <a:pt x="60960" y="30479"/>
                  </a:lnTo>
                  <a:lnTo>
                    <a:pt x="58554" y="42314"/>
                  </a:lnTo>
                  <a:lnTo>
                    <a:pt x="52006" y="52006"/>
                  </a:lnTo>
                  <a:lnTo>
                    <a:pt x="42314" y="58554"/>
                  </a:lnTo>
                  <a:lnTo>
                    <a:pt x="30480" y="60959"/>
                  </a:lnTo>
                  <a:close/>
                </a:path>
              </a:pathLst>
            </a:custGeom>
            <a:solidFill>
              <a:srgbClr val="F4A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6014730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78718" y="391795"/>
            <a:ext cx="1250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8204" y="24383"/>
            <a:ext cx="5266690" cy="1229360"/>
            <a:chOff x="108204" y="24383"/>
            <a:chExt cx="5266690" cy="1229360"/>
          </a:xfrm>
        </p:grpSpPr>
        <p:sp>
          <p:nvSpPr>
            <p:cNvPr id="4" name="object 4"/>
            <p:cNvSpPr/>
            <p:nvPr/>
          </p:nvSpPr>
          <p:spPr>
            <a:xfrm>
              <a:off x="351281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04" y="24383"/>
              <a:ext cx="2492502" cy="122910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9487" y="24383"/>
              <a:ext cx="3374898" cy="122910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6232" y="165354"/>
            <a:ext cx="4779645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75"/>
              </a:spcBef>
            </a:pP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Sumber</a:t>
            </a:r>
            <a:r>
              <a:rPr sz="44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25" dirty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sz="44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SP2DK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429" y="129920"/>
            <a:ext cx="6522084" cy="831850"/>
            <a:chOff x="3429" y="129920"/>
            <a:chExt cx="6522084" cy="831850"/>
          </a:xfrm>
        </p:grpSpPr>
        <p:sp>
          <p:nvSpPr>
            <p:cNvPr id="9" name="object 9"/>
            <p:cNvSpPr/>
            <p:nvPr/>
          </p:nvSpPr>
          <p:spPr>
            <a:xfrm>
              <a:off x="12954" y="139445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2954" y="139445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231130" y="182117"/>
              <a:ext cx="1294130" cy="769620"/>
            </a:xfrm>
            <a:custGeom>
              <a:avLst/>
              <a:gdLst/>
              <a:ahLst/>
              <a:cxnLst/>
              <a:rect l="l" t="t" r="r" b="b"/>
              <a:pathLst>
                <a:path w="1294129" h="769619">
                  <a:moveTo>
                    <a:pt x="1293876" y="0"/>
                  </a:moveTo>
                  <a:lnTo>
                    <a:pt x="0" y="0"/>
                  </a:lnTo>
                  <a:lnTo>
                    <a:pt x="0" y="769619"/>
                  </a:lnTo>
                  <a:lnTo>
                    <a:pt x="1293876" y="769619"/>
                  </a:lnTo>
                  <a:lnTo>
                    <a:pt x="1293876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10911" y="39623"/>
            <a:ext cx="1747265" cy="122910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231129" y="182118"/>
            <a:ext cx="1294130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135255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ILAP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30708" y="1132332"/>
            <a:ext cx="1617980" cy="677545"/>
            <a:chOff x="330708" y="1132332"/>
            <a:chExt cx="1617980" cy="67754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0708" y="1132332"/>
              <a:ext cx="1056894" cy="67741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3084" y="1132332"/>
              <a:ext cx="895350" cy="677418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513296" y="2781300"/>
            <a:ext cx="4878070" cy="677545"/>
            <a:chOff x="513296" y="2781300"/>
            <a:chExt cx="4878070" cy="677545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3296" y="2972250"/>
              <a:ext cx="1232730" cy="22277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16964" y="2781300"/>
              <a:ext cx="1875282" cy="67741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59252" y="2781300"/>
              <a:ext cx="779526" cy="67741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35680" y="2781300"/>
              <a:ext cx="1171194" cy="67741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72356" y="2781300"/>
              <a:ext cx="1018794" cy="677417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498306" y="1249323"/>
            <a:ext cx="10654665" cy="420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Pasal</a:t>
            </a:r>
            <a:r>
              <a:rPr kumimoji="0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35A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0640" marR="53086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(1)</a:t>
            </a:r>
            <a:r>
              <a:rPr kumimoji="0" sz="180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Setiap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instansi</a:t>
            </a:r>
            <a:r>
              <a:rPr kumimoji="0" sz="1800" b="0" i="1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pemerintah,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lembaga,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asosiasi,</a:t>
            </a:r>
            <a:r>
              <a:rPr kumimoji="0" sz="180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pihak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lain,</a:t>
            </a:r>
            <a:r>
              <a:rPr kumimoji="0" sz="18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wajib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memberikan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informasi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 </a:t>
            </a:r>
            <a:r>
              <a:rPr kumimoji="0" sz="1800" b="0" i="1" u="none" strike="noStrike" kern="1200" cap="none" spc="-3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berkaitan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dengan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perpajakan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kepada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Direktorat</a:t>
            </a:r>
            <a:r>
              <a:rPr kumimoji="0" sz="1800" b="0" i="1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Jenderal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ketentuannya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diatur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dengan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Peraturan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Pemerintah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dengan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memperhatikan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ketentuan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sebagaimana</a:t>
            </a:r>
            <a:r>
              <a:rPr kumimoji="0" sz="18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dimaksud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dalam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Pasal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35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ayat (2)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ts val="2745"/>
              </a:lnSpc>
              <a:spcBef>
                <a:spcPts val="13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Peraturan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Pemerintah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31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Tahun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2012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Pasal</a:t>
            </a:r>
            <a:r>
              <a:rPr kumimoji="0" sz="180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ayat (3),</a:t>
            </a:r>
            <a:r>
              <a:rPr kumimoji="0" sz="1800" b="0" i="1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Jenis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Informasi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sebagaimana</a:t>
            </a:r>
            <a:r>
              <a:rPr kumimoji="0" sz="1800" b="0" i="1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dimaksud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pada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ayat (1),</a:t>
            </a:r>
            <a:r>
              <a:rPr kumimoji="0" sz="1800" b="0" i="1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berupa: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39395" marR="0" lvl="0" indent="-22732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240029" algn="l"/>
              </a:tabLst>
              <a:defRPr/>
            </a:pP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Informasi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yang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berkaitan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dengan </a:t>
            </a:r>
            <a:r>
              <a:rPr kumimoji="0" sz="1800" b="1" i="1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kekayaan</a:t>
            </a:r>
            <a:r>
              <a:rPr kumimoji="0" sz="1800" b="1" i="1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atau</a:t>
            </a:r>
            <a:r>
              <a:rPr kumimoji="0" sz="1800" b="1" i="1" u="none" strike="noStrike" kern="1200" cap="none" spc="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harta</a:t>
            </a:r>
            <a:r>
              <a:rPr kumimoji="0" sz="1800" b="1" i="1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dimiliki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orang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pribadi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atau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badan;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39395" marR="0" lvl="0" indent="-22732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240029" algn="l"/>
              </a:tabLst>
              <a:defRPr/>
            </a:pP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Informasi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yang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berkaitan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dengan </a:t>
            </a:r>
            <a:r>
              <a:rPr kumimoji="0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utang</a:t>
            </a:r>
            <a:r>
              <a:rPr kumimoji="0" sz="1800" b="1" i="1" u="none" strike="noStrike" kern="1200" cap="none" spc="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dimiliki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orang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pribadi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atau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badan;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16535" marR="0" lvl="0" indent="-2044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217170" algn="l"/>
              </a:tabLst>
              <a:defRPr/>
            </a:pP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180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Informasi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berkaitan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dengan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penghasilan</a:t>
            </a:r>
            <a:r>
              <a:rPr kumimoji="0" sz="1800" b="1" i="1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diperoleh</a:t>
            </a:r>
            <a:r>
              <a:rPr kumimoji="0" sz="180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atau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diterima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orang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pribadi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atau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badan;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39395" marR="0" lvl="0" indent="-22732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>
                <a:tab pos="240029" algn="l"/>
              </a:tabLst>
              <a:defRPr/>
            </a:pP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Informasi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berkaitan</a:t>
            </a:r>
            <a:r>
              <a:rPr kumimoji="0" sz="180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dengan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biaya</a:t>
            </a:r>
            <a:r>
              <a:rPr kumimoji="0" sz="1800" b="1" i="1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1" i="1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dikeluarkan</a:t>
            </a:r>
            <a:r>
              <a:rPr kumimoji="0" sz="1800" b="1" i="1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dan/atau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menjadi beban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orang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pribadi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atau</a:t>
            </a:r>
            <a:r>
              <a:rPr kumimoji="0" sz="18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badan;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31775" marR="0" lvl="0" indent="-21971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AutoNum type="alphaLcPeriod" startAt="5"/>
              <a:tabLst>
                <a:tab pos="232410" algn="l"/>
              </a:tabLst>
              <a:defRPr/>
            </a:pP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Informasi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yang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berkaitan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dengan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1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transaksi</a:t>
            </a:r>
            <a:r>
              <a:rPr kumimoji="0" sz="1800" b="1" i="1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keuangan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;</a:t>
            </a:r>
            <a:r>
              <a:rPr kumimoji="0" sz="180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79705" marR="0" lvl="0" indent="-1670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 startAt="5"/>
              <a:tabLst>
                <a:tab pos="179705" algn="l"/>
              </a:tabLst>
              <a:defRPr/>
            </a:pP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Informasi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berkaitan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dengan </a:t>
            </a:r>
            <a:r>
              <a:rPr kumimoji="0" sz="1800" b="1" i="1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kegiatan</a:t>
            </a:r>
            <a:r>
              <a:rPr kumimoji="0" sz="1800" b="1" i="1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ekonomi</a:t>
            </a:r>
            <a:r>
              <a:rPr kumimoji="0" sz="1800" b="1" i="1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orang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pribadi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atau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badan.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2AC264-DC79-4B2F-ADCA-5C4955060BC7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4E97023-6A96-2F7E-1B16-8C95FE09F80A}"/>
              </a:ext>
            </a:extLst>
          </p:cNvPr>
          <p:cNvSpPr/>
          <p:nvPr/>
        </p:nvSpPr>
        <p:spPr>
          <a:xfrm>
            <a:off x="0" y="6424396"/>
            <a:ext cx="5598826" cy="260714"/>
          </a:xfrm>
          <a:prstGeom prst="roundRect">
            <a:avLst/>
          </a:prstGeom>
          <a:solidFill>
            <a:srgbClr val="001F5F"/>
          </a:solidFill>
          <a:ln>
            <a:solidFill>
              <a:srgbClr val="001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78718" y="391795"/>
            <a:ext cx="1250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8204" y="24383"/>
            <a:ext cx="5266690" cy="1229360"/>
            <a:chOff x="108204" y="24383"/>
            <a:chExt cx="5266690" cy="1229360"/>
          </a:xfrm>
        </p:grpSpPr>
        <p:sp>
          <p:nvSpPr>
            <p:cNvPr id="4" name="object 4"/>
            <p:cNvSpPr/>
            <p:nvPr/>
          </p:nvSpPr>
          <p:spPr>
            <a:xfrm>
              <a:off x="351281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04" y="24383"/>
              <a:ext cx="2492502" cy="122910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9487" y="24383"/>
              <a:ext cx="3374898" cy="122910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6232" y="165354"/>
            <a:ext cx="4779645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75"/>
              </a:spcBef>
            </a:pP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Sumber</a:t>
            </a:r>
            <a:r>
              <a:rPr sz="44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25" dirty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sz="44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SP2DK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429" y="129920"/>
            <a:ext cx="6522084" cy="831850"/>
            <a:chOff x="3429" y="129920"/>
            <a:chExt cx="6522084" cy="831850"/>
          </a:xfrm>
        </p:grpSpPr>
        <p:sp>
          <p:nvSpPr>
            <p:cNvPr id="9" name="object 9"/>
            <p:cNvSpPr/>
            <p:nvPr/>
          </p:nvSpPr>
          <p:spPr>
            <a:xfrm>
              <a:off x="12954" y="139445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2954" y="139445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231130" y="182117"/>
              <a:ext cx="1294130" cy="769620"/>
            </a:xfrm>
            <a:custGeom>
              <a:avLst/>
              <a:gdLst/>
              <a:ahLst/>
              <a:cxnLst/>
              <a:rect l="l" t="t" r="r" b="b"/>
              <a:pathLst>
                <a:path w="1294129" h="769619">
                  <a:moveTo>
                    <a:pt x="1293876" y="0"/>
                  </a:moveTo>
                  <a:lnTo>
                    <a:pt x="0" y="0"/>
                  </a:lnTo>
                  <a:lnTo>
                    <a:pt x="0" y="769619"/>
                  </a:lnTo>
                  <a:lnTo>
                    <a:pt x="1293876" y="769619"/>
                  </a:lnTo>
                  <a:lnTo>
                    <a:pt x="1293876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10911" y="39623"/>
            <a:ext cx="1747265" cy="122910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231129" y="182118"/>
            <a:ext cx="1294130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135255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ILAP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51281" y="1253489"/>
            <a:ext cx="10479405" cy="4275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390" marR="743585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228/PMK.03/2017</a:t>
            </a:r>
            <a:r>
              <a:rPr kumimoji="0" sz="24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tentang</a:t>
            </a:r>
            <a:r>
              <a:rPr kumimoji="0" sz="24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Rincinan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Jenis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Informasi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Serta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Tata</a:t>
            </a:r>
            <a:r>
              <a:rPr kumimoji="0" sz="24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Cara </a:t>
            </a:r>
            <a:r>
              <a:rPr kumimoji="0" sz="2400" b="1" i="0" u="none" strike="noStrike" kern="1200" cap="none" spc="-5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Penyampaian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24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Informasi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Berkaitan Dengan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Perpajakan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8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DJA,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DJPb,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DJBC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DJPK,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BKF,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PT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Pelabuhan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Indonesia I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 II / III /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IV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(Persero),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BKPM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Kemendagri,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BPN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Kemenhub, </a:t>
            </a:r>
            <a:r>
              <a:rPr kumimoji="0" sz="1800" b="0" i="0" u="none" strike="noStrike" kern="1200" cap="none" spc="-3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Bank</a:t>
            </a:r>
            <a:r>
              <a:rPr kumimoji="0" sz="1800" b="1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Indonesia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Gaikindo,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Asosiasi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Industri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Sepeda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Motor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Indonesia,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Kementerian</a:t>
            </a:r>
            <a:r>
              <a:rPr kumimoji="0" sz="1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Perdagangan,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KSEI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LKPP,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JICT,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PT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Mustika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Alam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Lestari,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PT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Terminal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Peti Kemas Koja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PT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Terminal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Peti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Kemas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Surabaya,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Pusat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Layanan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Pengadaan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Elektronik,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Dirjen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ESDM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SKK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Migas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PLN,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Pusat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Pembinaan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Profesi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Keuangan,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LAPAN,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BPJS,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PT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Sucofindo,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PT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Surveyor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Indonesia,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PT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Carsurin,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PT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Geoservices,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IAPI,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MAPPI,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Seluruh</a:t>
            </a:r>
            <a:r>
              <a:rPr kumimoji="0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Pemprov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Seluruh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Pembkab/Kota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PANDI,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KemenPUPR,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Kemendikbud,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Imigrasi,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AHU,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Kementerian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Perindustrian,</a:t>
            </a: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Perhubungan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Darat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Udara,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Kementerian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Kesehatan,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Kementerian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BUMN,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Kementerian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Agama,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Pusdatin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ESDM,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Kementerian </a:t>
            </a:r>
            <a:r>
              <a:rPr kumimoji="0" sz="1800" b="0" i="0" u="none" strike="noStrike" kern="1200" cap="none" spc="-3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Pertanian,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Kementrian</a:t>
            </a: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Kominfo,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Kementreian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Kelautan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Perikanan,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Kementerian</a:t>
            </a: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Ketenagakerjaan,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KPU,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Polri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sz="1800" b="0" i="0" u="none" strike="noStrike" kern="1200" cap="none" spc="-3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Kemenhan,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Kementrian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KLH,</a:t>
            </a: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Kementerian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Koperasi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UKM,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BPS,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Kemenristek,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Ditjen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Kekayaan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Negara,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PT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Taspen,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Ditjen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Perlindungan</a:t>
            </a:r>
            <a:r>
              <a:rPr kumimoji="0" sz="1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Jaminan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Sosial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Kemensos,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BPOM,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Bank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Penyelenggara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Kredit,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Penyelenggara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Jaringan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Bergerak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Seluler,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Penyelenggara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Jaringan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Tetap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Lokal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SLJJ /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SLI.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Otoritas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Jasa</a:t>
            </a:r>
            <a:r>
              <a:rPr kumimoji="0" sz="1800" b="1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Keuangan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528403-78E3-4880-863C-C8482A80E254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FA226A0-1DD8-0D97-01D1-106F2EAD2A63}"/>
              </a:ext>
            </a:extLst>
          </p:cNvPr>
          <p:cNvSpPr/>
          <p:nvPr/>
        </p:nvSpPr>
        <p:spPr>
          <a:xfrm>
            <a:off x="0" y="6424396"/>
            <a:ext cx="5598826" cy="260714"/>
          </a:xfrm>
          <a:prstGeom prst="roundRect">
            <a:avLst/>
          </a:prstGeom>
          <a:solidFill>
            <a:srgbClr val="001F5F"/>
          </a:solidFill>
          <a:ln>
            <a:solidFill>
              <a:srgbClr val="001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78718" y="391795"/>
            <a:ext cx="1250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8204" y="24383"/>
            <a:ext cx="5266690" cy="1229360"/>
            <a:chOff x="108204" y="24383"/>
            <a:chExt cx="5266690" cy="1229360"/>
          </a:xfrm>
        </p:grpSpPr>
        <p:sp>
          <p:nvSpPr>
            <p:cNvPr id="4" name="object 4"/>
            <p:cNvSpPr/>
            <p:nvPr/>
          </p:nvSpPr>
          <p:spPr>
            <a:xfrm>
              <a:off x="351281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04" y="24383"/>
              <a:ext cx="2492502" cy="122910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9487" y="24383"/>
              <a:ext cx="3374898" cy="122910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6232" y="165354"/>
            <a:ext cx="4779645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75"/>
              </a:spcBef>
            </a:pP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Sumber</a:t>
            </a:r>
            <a:r>
              <a:rPr sz="44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25" dirty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sz="44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SP2DK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429" y="129920"/>
            <a:ext cx="6522084" cy="831850"/>
            <a:chOff x="3429" y="129920"/>
            <a:chExt cx="6522084" cy="831850"/>
          </a:xfrm>
        </p:grpSpPr>
        <p:sp>
          <p:nvSpPr>
            <p:cNvPr id="9" name="object 9"/>
            <p:cNvSpPr/>
            <p:nvPr/>
          </p:nvSpPr>
          <p:spPr>
            <a:xfrm>
              <a:off x="12954" y="139445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2954" y="139445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231130" y="182117"/>
              <a:ext cx="1294130" cy="769620"/>
            </a:xfrm>
            <a:custGeom>
              <a:avLst/>
              <a:gdLst/>
              <a:ahLst/>
              <a:cxnLst/>
              <a:rect l="l" t="t" r="r" b="b"/>
              <a:pathLst>
                <a:path w="1294129" h="769619">
                  <a:moveTo>
                    <a:pt x="1293876" y="0"/>
                  </a:moveTo>
                  <a:lnTo>
                    <a:pt x="0" y="0"/>
                  </a:lnTo>
                  <a:lnTo>
                    <a:pt x="0" y="769619"/>
                  </a:lnTo>
                  <a:lnTo>
                    <a:pt x="1293876" y="769619"/>
                  </a:lnTo>
                  <a:lnTo>
                    <a:pt x="1293876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10911" y="39623"/>
            <a:ext cx="1747265" cy="122910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231129" y="182118"/>
            <a:ext cx="1294130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135255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ILAP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39268" y="1078991"/>
            <a:ext cx="3617595" cy="924560"/>
            <a:chOff x="239268" y="1078991"/>
            <a:chExt cx="3617595" cy="92456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9268" y="1078991"/>
              <a:ext cx="2725674" cy="67741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6512" y="1492008"/>
              <a:ext cx="995934" cy="51128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6884" y="1492008"/>
              <a:ext cx="1436369" cy="51128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61032" y="1492008"/>
              <a:ext cx="820674" cy="51128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76144" y="1492008"/>
              <a:ext cx="1180337" cy="51128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447928" y="1143718"/>
            <a:ext cx="10008235" cy="155892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134/PMK.01/2011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Kantor</a:t>
            </a:r>
            <a:r>
              <a:rPr kumimoji="0" sz="1800" b="1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Pengolahan</a:t>
            </a:r>
            <a:r>
              <a:rPr kumimoji="0" sz="1800" b="1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1800" b="1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Eksternal</a:t>
            </a:r>
            <a:r>
              <a:rPr kumimoji="0" sz="1800" b="1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adalah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unit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pelaksana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teknis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Direktorat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Jenderal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bidang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pengolahan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dokumen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yang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berkaitan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dengan</a:t>
            </a:r>
            <a:r>
              <a:rPr kumimoji="0" sz="180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perpajakan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diberikan</a:t>
            </a:r>
            <a:r>
              <a:rPr kumimoji="0" sz="1800" b="0" i="1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oleh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instansi</a:t>
            </a:r>
            <a:r>
              <a:rPr kumimoji="0" sz="180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pemerintah, </a:t>
            </a:r>
            <a:r>
              <a:rPr kumimoji="0" sz="1800" b="0" i="1" u="none" strike="noStrike" kern="1200" cap="none" spc="-3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lembaga,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asosiasi,</a:t>
            </a:r>
            <a:r>
              <a:rPr kumimoji="0" sz="1800" b="0" i="1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pihak lain,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berada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bawah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bertanggung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jawab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langsung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kepada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Direktur 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Jenderal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Pajak,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dan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secara</a:t>
            </a:r>
            <a:r>
              <a:rPr kumimoji="0" sz="180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teknis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fungsional</a:t>
            </a:r>
            <a:r>
              <a:rPr kumimoji="0" sz="18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dibina</a:t>
            </a:r>
            <a:r>
              <a:rPr kumimoji="0" sz="18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oleh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Direktur</a:t>
            </a:r>
            <a:r>
              <a:rPr kumimoji="0" sz="180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Teknologi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Informasi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Perpajakan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40155" y="2957189"/>
            <a:ext cx="2328470" cy="295517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425121" y="2903941"/>
            <a:ext cx="7024370" cy="1760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609/KMK.03/2015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ts val="216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CTA</a:t>
            </a:r>
            <a:r>
              <a:rPr kumimoji="0" sz="1800" b="1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(Center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Tax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Analysis)</a:t>
            </a:r>
            <a:r>
              <a:rPr kumimoji="0" sz="180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adalah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unit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khusus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analisis</a:t>
            </a:r>
            <a:r>
              <a:rPr kumimoji="0" sz="1800" b="0" i="1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r>
              <a:rPr kumimoji="0" sz="18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 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bertugas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melakukan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pengolahan,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penyajian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analisis</a:t>
            </a:r>
            <a:r>
              <a:rPr kumimoji="0" sz="180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untuk 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mengukur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kepatuhan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pajak,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menghitung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potensi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pajak, dan 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mengidentifikasi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proses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bisnis dan modus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ketidakpatuhan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pajak</a:t>
            </a:r>
            <a:r>
              <a:rPr kumimoji="0" sz="18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yang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dapat </a:t>
            </a:r>
            <a:r>
              <a:rPr kumimoji="0" sz="1800" b="0" i="1" u="none" strike="noStrike" kern="1200" cap="none" spc="-3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dimanfaatkan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oleh</a:t>
            </a:r>
            <a:r>
              <a:rPr kumimoji="0" sz="1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unit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kerja</a:t>
            </a:r>
            <a:r>
              <a:rPr kumimoji="0" sz="18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lingkungan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1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DJP.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784273" y="3007988"/>
            <a:ext cx="1588770" cy="1497965"/>
            <a:chOff x="7784273" y="3007988"/>
            <a:chExt cx="1588770" cy="1497965"/>
          </a:xfrm>
        </p:grpSpPr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84273" y="3007988"/>
              <a:ext cx="1588645" cy="149734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810378" y="3028137"/>
              <a:ext cx="1180465" cy="1415415"/>
            </a:xfrm>
            <a:custGeom>
              <a:avLst/>
              <a:gdLst/>
              <a:ahLst/>
              <a:cxnLst/>
              <a:rect l="l" t="t" r="r" b="b"/>
              <a:pathLst>
                <a:path w="1180465" h="1415414">
                  <a:moveTo>
                    <a:pt x="333686" y="530704"/>
                  </a:moveTo>
                  <a:lnTo>
                    <a:pt x="215914" y="530704"/>
                  </a:lnTo>
                  <a:lnTo>
                    <a:pt x="215914" y="1199060"/>
                  </a:lnTo>
                  <a:lnTo>
                    <a:pt x="137400" y="1199060"/>
                  </a:lnTo>
                  <a:lnTo>
                    <a:pt x="137400" y="1238375"/>
                  </a:lnTo>
                  <a:lnTo>
                    <a:pt x="0" y="1336662"/>
                  </a:lnTo>
                  <a:lnTo>
                    <a:pt x="0" y="1415293"/>
                  </a:lnTo>
                  <a:lnTo>
                    <a:pt x="31164" y="1415293"/>
                  </a:lnTo>
                  <a:lnTo>
                    <a:pt x="333686" y="1112782"/>
                  </a:lnTo>
                  <a:lnTo>
                    <a:pt x="333686" y="530704"/>
                  </a:lnTo>
                  <a:close/>
                </a:path>
                <a:path w="1180465" h="1415414">
                  <a:moveTo>
                    <a:pt x="569229" y="530704"/>
                  </a:moveTo>
                  <a:lnTo>
                    <a:pt x="451458" y="530704"/>
                  </a:lnTo>
                  <a:lnTo>
                    <a:pt x="451458" y="995015"/>
                  </a:lnTo>
                  <a:lnTo>
                    <a:pt x="569229" y="877247"/>
                  </a:lnTo>
                  <a:lnTo>
                    <a:pt x="569229" y="530704"/>
                  </a:lnTo>
                  <a:close/>
                </a:path>
                <a:path w="1180465" h="1415414">
                  <a:moveTo>
                    <a:pt x="804773" y="530704"/>
                  </a:moveTo>
                  <a:lnTo>
                    <a:pt x="687001" y="530704"/>
                  </a:lnTo>
                  <a:lnTo>
                    <a:pt x="687001" y="759480"/>
                  </a:lnTo>
                  <a:lnTo>
                    <a:pt x="804773" y="641713"/>
                  </a:lnTo>
                  <a:lnTo>
                    <a:pt x="804773" y="530704"/>
                  </a:lnTo>
                  <a:close/>
                </a:path>
                <a:path w="1180465" h="1415414">
                  <a:moveTo>
                    <a:pt x="745887" y="0"/>
                  </a:moveTo>
                  <a:lnTo>
                    <a:pt x="137400" y="373443"/>
                  </a:lnTo>
                  <a:lnTo>
                    <a:pt x="78514" y="373443"/>
                  </a:lnTo>
                  <a:lnTo>
                    <a:pt x="78514" y="491389"/>
                  </a:lnTo>
                  <a:lnTo>
                    <a:pt x="137400" y="491389"/>
                  </a:lnTo>
                  <a:lnTo>
                    <a:pt x="137400" y="530704"/>
                  </a:lnTo>
                  <a:lnTo>
                    <a:pt x="915786" y="530704"/>
                  </a:lnTo>
                  <a:lnTo>
                    <a:pt x="1112369" y="334128"/>
                  </a:lnTo>
                  <a:lnTo>
                    <a:pt x="726258" y="334128"/>
                  </a:lnTo>
                  <a:lnTo>
                    <a:pt x="695773" y="327924"/>
                  </a:lnTo>
                  <a:lnTo>
                    <a:pt x="670808" y="311031"/>
                  </a:lnTo>
                  <a:lnTo>
                    <a:pt x="653939" y="286029"/>
                  </a:lnTo>
                  <a:lnTo>
                    <a:pt x="647744" y="255498"/>
                  </a:lnTo>
                  <a:lnTo>
                    <a:pt x="653939" y="224968"/>
                  </a:lnTo>
                  <a:lnTo>
                    <a:pt x="670808" y="199966"/>
                  </a:lnTo>
                  <a:lnTo>
                    <a:pt x="695773" y="183073"/>
                  </a:lnTo>
                  <a:lnTo>
                    <a:pt x="726258" y="176868"/>
                  </a:lnTo>
                  <a:lnTo>
                    <a:pt x="1034076" y="176868"/>
                  </a:lnTo>
                  <a:lnTo>
                    <a:pt x="745887" y="0"/>
                  </a:lnTo>
                  <a:close/>
                </a:path>
                <a:path w="1180465" h="1415414">
                  <a:moveTo>
                    <a:pt x="1034076" y="176868"/>
                  </a:moveTo>
                  <a:lnTo>
                    <a:pt x="726258" y="176868"/>
                  </a:lnTo>
                  <a:lnTo>
                    <a:pt x="756744" y="183073"/>
                  </a:lnTo>
                  <a:lnTo>
                    <a:pt x="781709" y="199966"/>
                  </a:lnTo>
                  <a:lnTo>
                    <a:pt x="798578" y="224968"/>
                  </a:lnTo>
                  <a:lnTo>
                    <a:pt x="804773" y="255498"/>
                  </a:lnTo>
                  <a:lnTo>
                    <a:pt x="798578" y="286029"/>
                  </a:lnTo>
                  <a:lnTo>
                    <a:pt x="781709" y="311031"/>
                  </a:lnTo>
                  <a:lnTo>
                    <a:pt x="756744" y="327924"/>
                  </a:lnTo>
                  <a:lnTo>
                    <a:pt x="726258" y="334128"/>
                  </a:lnTo>
                  <a:lnTo>
                    <a:pt x="1112369" y="334128"/>
                  </a:lnTo>
                  <a:lnTo>
                    <a:pt x="1180046" y="266454"/>
                  </a:lnTo>
                  <a:lnTo>
                    <a:pt x="1034076" y="176868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9661841" y="3928290"/>
            <a:ext cx="1588770" cy="1496695"/>
            <a:chOff x="9661841" y="3928290"/>
            <a:chExt cx="1588770" cy="1496695"/>
          </a:xfrm>
        </p:grpSpPr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61841" y="3928290"/>
              <a:ext cx="1588645" cy="149620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687945" y="3948459"/>
              <a:ext cx="1492250" cy="1414145"/>
            </a:xfrm>
            <a:custGeom>
              <a:avLst/>
              <a:gdLst/>
              <a:ahLst/>
              <a:cxnLst/>
              <a:rect l="l" t="t" r="r" b="b"/>
              <a:pathLst>
                <a:path w="1492250" h="1414145">
                  <a:moveTo>
                    <a:pt x="1354374" y="1198082"/>
                  </a:moveTo>
                  <a:lnTo>
                    <a:pt x="137400" y="1198082"/>
                  </a:lnTo>
                  <a:lnTo>
                    <a:pt x="137400" y="1237365"/>
                  </a:lnTo>
                  <a:lnTo>
                    <a:pt x="0" y="1335573"/>
                  </a:lnTo>
                  <a:lnTo>
                    <a:pt x="0" y="1414139"/>
                  </a:lnTo>
                  <a:lnTo>
                    <a:pt x="1491774" y="1414139"/>
                  </a:lnTo>
                  <a:lnTo>
                    <a:pt x="1491774" y="1335573"/>
                  </a:lnTo>
                  <a:lnTo>
                    <a:pt x="1354374" y="1237365"/>
                  </a:lnTo>
                  <a:lnTo>
                    <a:pt x="1354374" y="1198082"/>
                  </a:lnTo>
                  <a:close/>
                </a:path>
                <a:path w="1492250" h="1414145">
                  <a:moveTo>
                    <a:pt x="333686" y="530271"/>
                  </a:moveTo>
                  <a:lnTo>
                    <a:pt x="215914" y="530271"/>
                  </a:lnTo>
                  <a:lnTo>
                    <a:pt x="215914" y="1198082"/>
                  </a:lnTo>
                  <a:lnTo>
                    <a:pt x="333686" y="1198082"/>
                  </a:lnTo>
                  <a:lnTo>
                    <a:pt x="333686" y="530271"/>
                  </a:lnTo>
                  <a:close/>
                </a:path>
                <a:path w="1492250" h="1414145">
                  <a:moveTo>
                    <a:pt x="569229" y="530271"/>
                  </a:moveTo>
                  <a:lnTo>
                    <a:pt x="451457" y="530271"/>
                  </a:lnTo>
                  <a:lnTo>
                    <a:pt x="451458" y="1198082"/>
                  </a:lnTo>
                  <a:lnTo>
                    <a:pt x="569229" y="1198082"/>
                  </a:lnTo>
                  <a:lnTo>
                    <a:pt x="569229" y="530271"/>
                  </a:lnTo>
                  <a:close/>
                </a:path>
                <a:path w="1492250" h="1414145">
                  <a:moveTo>
                    <a:pt x="804773" y="530271"/>
                  </a:moveTo>
                  <a:lnTo>
                    <a:pt x="687001" y="530271"/>
                  </a:lnTo>
                  <a:lnTo>
                    <a:pt x="687001" y="1198082"/>
                  </a:lnTo>
                  <a:lnTo>
                    <a:pt x="804773" y="1198082"/>
                  </a:lnTo>
                  <a:lnTo>
                    <a:pt x="804773" y="530271"/>
                  </a:lnTo>
                  <a:close/>
                </a:path>
                <a:path w="1492250" h="1414145">
                  <a:moveTo>
                    <a:pt x="1040316" y="530271"/>
                  </a:moveTo>
                  <a:lnTo>
                    <a:pt x="922544" y="530271"/>
                  </a:lnTo>
                  <a:lnTo>
                    <a:pt x="922544" y="1198082"/>
                  </a:lnTo>
                  <a:lnTo>
                    <a:pt x="1040316" y="1198082"/>
                  </a:lnTo>
                  <a:lnTo>
                    <a:pt x="1040316" y="530271"/>
                  </a:lnTo>
                  <a:close/>
                </a:path>
                <a:path w="1492250" h="1414145">
                  <a:moveTo>
                    <a:pt x="1275859" y="530271"/>
                  </a:moveTo>
                  <a:lnTo>
                    <a:pt x="1158088" y="530271"/>
                  </a:lnTo>
                  <a:lnTo>
                    <a:pt x="1158088" y="1198082"/>
                  </a:lnTo>
                  <a:lnTo>
                    <a:pt x="1275860" y="1198082"/>
                  </a:lnTo>
                  <a:lnTo>
                    <a:pt x="1275859" y="530271"/>
                  </a:lnTo>
                  <a:close/>
                </a:path>
                <a:path w="1492250" h="1414145">
                  <a:moveTo>
                    <a:pt x="1354374" y="490988"/>
                  </a:moveTo>
                  <a:lnTo>
                    <a:pt x="137400" y="490988"/>
                  </a:lnTo>
                  <a:lnTo>
                    <a:pt x="137400" y="530271"/>
                  </a:lnTo>
                  <a:lnTo>
                    <a:pt x="1354374" y="530271"/>
                  </a:lnTo>
                  <a:lnTo>
                    <a:pt x="1354374" y="490988"/>
                  </a:lnTo>
                  <a:close/>
                </a:path>
                <a:path w="1492250" h="1414145">
                  <a:moveTo>
                    <a:pt x="1413260" y="373139"/>
                  </a:moveTo>
                  <a:lnTo>
                    <a:pt x="78514" y="373139"/>
                  </a:lnTo>
                  <a:lnTo>
                    <a:pt x="78514" y="490988"/>
                  </a:lnTo>
                  <a:lnTo>
                    <a:pt x="1413260" y="490988"/>
                  </a:lnTo>
                  <a:lnTo>
                    <a:pt x="1413260" y="373139"/>
                  </a:lnTo>
                  <a:close/>
                </a:path>
                <a:path w="1492250" h="1414145">
                  <a:moveTo>
                    <a:pt x="745886" y="0"/>
                  </a:moveTo>
                  <a:lnTo>
                    <a:pt x="137399" y="373139"/>
                  </a:lnTo>
                  <a:lnTo>
                    <a:pt x="1354374" y="373139"/>
                  </a:lnTo>
                  <a:lnTo>
                    <a:pt x="1290314" y="333856"/>
                  </a:lnTo>
                  <a:lnTo>
                    <a:pt x="726258" y="333856"/>
                  </a:lnTo>
                  <a:lnTo>
                    <a:pt x="695772" y="327657"/>
                  </a:lnTo>
                  <a:lnTo>
                    <a:pt x="670807" y="310777"/>
                  </a:lnTo>
                  <a:lnTo>
                    <a:pt x="653939" y="285796"/>
                  </a:lnTo>
                  <a:lnTo>
                    <a:pt x="647743" y="255290"/>
                  </a:lnTo>
                  <a:lnTo>
                    <a:pt x="653939" y="224784"/>
                  </a:lnTo>
                  <a:lnTo>
                    <a:pt x="670807" y="199803"/>
                  </a:lnTo>
                  <a:lnTo>
                    <a:pt x="695772" y="182923"/>
                  </a:lnTo>
                  <a:lnTo>
                    <a:pt x="726258" y="176724"/>
                  </a:lnTo>
                  <a:lnTo>
                    <a:pt x="1034075" y="176724"/>
                  </a:lnTo>
                  <a:lnTo>
                    <a:pt x="745886" y="0"/>
                  </a:lnTo>
                  <a:close/>
                </a:path>
                <a:path w="1492250" h="1414145">
                  <a:moveTo>
                    <a:pt x="1034075" y="176724"/>
                  </a:moveTo>
                  <a:lnTo>
                    <a:pt x="726258" y="176724"/>
                  </a:lnTo>
                  <a:lnTo>
                    <a:pt x="756744" y="182923"/>
                  </a:lnTo>
                  <a:lnTo>
                    <a:pt x="781709" y="199803"/>
                  </a:lnTo>
                  <a:lnTo>
                    <a:pt x="798577" y="224784"/>
                  </a:lnTo>
                  <a:lnTo>
                    <a:pt x="804772" y="255290"/>
                  </a:lnTo>
                  <a:lnTo>
                    <a:pt x="798577" y="285796"/>
                  </a:lnTo>
                  <a:lnTo>
                    <a:pt x="781709" y="310777"/>
                  </a:lnTo>
                  <a:lnTo>
                    <a:pt x="756744" y="327657"/>
                  </a:lnTo>
                  <a:lnTo>
                    <a:pt x="726258" y="333856"/>
                  </a:lnTo>
                  <a:lnTo>
                    <a:pt x="1290314" y="333856"/>
                  </a:lnTo>
                  <a:lnTo>
                    <a:pt x="1034075" y="176724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671816" y="4514088"/>
            <a:ext cx="1684020" cy="600710"/>
          </a:xfrm>
          <a:prstGeom prst="rect">
            <a:avLst/>
          </a:prstGeom>
          <a:solidFill>
            <a:srgbClr val="DAE2F3"/>
          </a:solidFill>
        </p:spPr>
        <p:txBody>
          <a:bodyPr vert="horz" wrap="square" lIns="0" tIns="38100" rIns="0" bIns="0" rtlCol="0">
            <a:spAutoFit/>
          </a:bodyPr>
          <a:lstStyle/>
          <a:p>
            <a:pPr marL="92075" marR="231775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Direktorat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Potensi,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Kepatuhan dan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Penerimaan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Perp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ajakan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745980" y="5465064"/>
            <a:ext cx="1423670" cy="431800"/>
          </a:xfrm>
          <a:prstGeom prst="rect">
            <a:avLst/>
          </a:prstGeom>
          <a:solidFill>
            <a:srgbClr val="FFF1CC"/>
          </a:solidFill>
        </p:spPr>
        <p:txBody>
          <a:bodyPr vert="horz" wrap="square" lIns="0" tIns="38100" rIns="0" bIns="0" rtlCol="0">
            <a:spAutoFit/>
          </a:bodyPr>
          <a:lstStyle/>
          <a:p>
            <a:pPr marL="92710" marR="116839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Direktorat Data dan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ormasi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Perp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ajakan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3276D95-3E97-46B7-93F3-9A4DCF5C7682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2DE6CEA-181E-2D04-CCB7-1DB3E1D6B610}"/>
              </a:ext>
            </a:extLst>
          </p:cNvPr>
          <p:cNvSpPr/>
          <p:nvPr/>
        </p:nvSpPr>
        <p:spPr>
          <a:xfrm>
            <a:off x="0" y="6424396"/>
            <a:ext cx="5598826" cy="260714"/>
          </a:xfrm>
          <a:prstGeom prst="roundRect">
            <a:avLst/>
          </a:prstGeom>
          <a:solidFill>
            <a:srgbClr val="001F5F"/>
          </a:solidFill>
          <a:ln>
            <a:solidFill>
              <a:srgbClr val="001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78718" y="285114"/>
            <a:ext cx="12509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8204" y="24383"/>
            <a:ext cx="5266690" cy="1229360"/>
            <a:chOff x="108204" y="24383"/>
            <a:chExt cx="5266690" cy="1229360"/>
          </a:xfrm>
        </p:grpSpPr>
        <p:sp>
          <p:nvSpPr>
            <p:cNvPr id="4" name="object 4"/>
            <p:cNvSpPr/>
            <p:nvPr/>
          </p:nvSpPr>
          <p:spPr>
            <a:xfrm>
              <a:off x="351281" y="165354"/>
              <a:ext cx="4764405" cy="769620"/>
            </a:xfrm>
            <a:custGeom>
              <a:avLst/>
              <a:gdLst/>
              <a:ahLst/>
              <a:cxnLst/>
              <a:rect l="l" t="t" r="r" b="b"/>
              <a:pathLst>
                <a:path w="4764405" h="769619">
                  <a:moveTo>
                    <a:pt x="476402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764024" y="769620"/>
                  </a:lnTo>
                  <a:lnTo>
                    <a:pt x="4764024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04" y="24383"/>
              <a:ext cx="2492502" cy="122910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9487" y="24383"/>
              <a:ext cx="3374898" cy="122910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6232" y="165354"/>
            <a:ext cx="4779645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75"/>
              </a:spcBef>
            </a:pP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Sumber</a:t>
            </a:r>
            <a:r>
              <a:rPr sz="44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25" dirty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sz="44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0" spc="-5" dirty="0">
                <a:solidFill>
                  <a:srgbClr val="000000"/>
                </a:solidFill>
                <a:latin typeface="Calibri"/>
                <a:cs typeface="Calibri"/>
              </a:rPr>
              <a:t>SP2DK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429" y="129920"/>
            <a:ext cx="6522084" cy="831850"/>
            <a:chOff x="3429" y="129920"/>
            <a:chExt cx="6522084" cy="831850"/>
          </a:xfrm>
        </p:grpSpPr>
        <p:sp>
          <p:nvSpPr>
            <p:cNvPr id="9" name="object 9"/>
            <p:cNvSpPr/>
            <p:nvPr/>
          </p:nvSpPr>
          <p:spPr>
            <a:xfrm>
              <a:off x="12954" y="139445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298704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298704" y="812291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2954" y="139445"/>
              <a:ext cx="299085" cy="812800"/>
            </a:xfrm>
            <a:custGeom>
              <a:avLst/>
              <a:gdLst/>
              <a:ahLst/>
              <a:cxnLst/>
              <a:rect l="l" t="t" r="r" b="b"/>
              <a:pathLst>
                <a:path w="299085" h="812800">
                  <a:moveTo>
                    <a:pt x="0" y="812291"/>
                  </a:moveTo>
                  <a:lnTo>
                    <a:pt x="298704" y="812291"/>
                  </a:lnTo>
                  <a:lnTo>
                    <a:pt x="298704" y="0"/>
                  </a:lnTo>
                  <a:lnTo>
                    <a:pt x="0" y="0"/>
                  </a:lnTo>
                  <a:lnTo>
                    <a:pt x="0" y="81229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231130" y="182117"/>
              <a:ext cx="1294130" cy="769620"/>
            </a:xfrm>
            <a:custGeom>
              <a:avLst/>
              <a:gdLst/>
              <a:ahLst/>
              <a:cxnLst/>
              <a:rect l="l" t="t" r="r" b="b"/>
              <a:pathLst>
                <a:path w="1294129" h="769619">
                  <a:moveTo>
                    <a:pt x="1293876" y="0"/>
                  </a:moveTo>
                  <a:lnTo>
                    <a:pt x="0" y="0"/>
                  </a:lnTo>
                  <a:lnTo>
                    <a:pt x="0" y="769619"/>
                  </a:lnTo>
                  <a:lnTo>
                    <a:pt x="1293876" y="769619"/>
                  </a:lnTo>
                  <a:lnTo>
                    <a:pt x="1293876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58155" y="39623"/>
            <a:ext cx="1654302" cy="122910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231129" y="182118"/>
            <a:ext cx="1294130" cy="7696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182245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LHA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828008" y="1609336"/>
            <a:ext cx="2338070" cy="3848735"/>
            <a:chOff x="4828008" y="1609336"/>
            <a:chExt cx="2338070" cy="384873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28008" y="1609336"/>
              <a:ext cx="2337862" cy="384811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35651" y="1616964"/>
              <a:ext cx="2272283" cy="378256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86527" y="2514600"/>
              <a:ext cx="1878329" cy="110871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07566" y="2816479"/>
              <a:ext cx="1213375" cy="359084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804672" y="2113788"/>
            <a:ext cx="2707005" cy="2536190"/>
            <a:chOff x="804672" y="2113788"/>
            <a:chExt cx="2707005" cy="2536190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6121" y="2197284"/>
              <a:ext cx="2462200" cy="245249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4672" y="2113788"/>
              <a:ext cx="2706624" cy="24780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22119" y="3339084"/>
              <a:ext cx="752094" cy="64236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913993" y="3527679"/>
              <a:ext cx="353060" cy="196850"/>
            </a:xfrm>
            <a:custGeom>
              <a:avLst/>
              <a:gdLst/>
              <a:ahLst/>
              <a:cxnLst/>
              <a:rect l="l" t="t" r="r" b="b"/>
              <a:pathLst>
                <a:path w="353060" h="196850">
                  <a:moveTo>
                    <a:pt x="69746" y="46736"/>
                  </a:moveTo>
                  <a:lnTo>
                    <a:pt x="66190" y="46736"/>
                  </a:lnTo>
                  <a:lnTo>
                    <a:pt x="62507" y="46862"/>
                  </a:lnTo>
                  <a:lnTo>
                    <a:pt x="25550" y="59562"/>
                  </a:lnTo>
                  <a:lnTo>
                    <a:pt x="3151" y="91106"/>
                  </a:lnTo>
                  <a:lnTo>
                    <a:pt x="0" y="112976"/>
                  </a:lnTo>
                  <a:lnTo>
                    <a:pt x="309" y="121015"/>
                  </a:lnTo>
                  <a:lnTo>
                    <a:pt x="11045" y="161671"/>
                  </a:lnTo>
                  <a:lnTo>
                    <a:pt x="39012" y="191897"/>
                  </a:lnTo>
                  <a:lnTo>
                    <a:pt x="61547" y="196562"/>
                  </a:lnTo>
                  <a:lnTo>
                    <a:pt x="68191" y="196484"/>
                  </a:lnTo>
                  <a:lnTo>
                    <a:pt x="106322" y="184404"/>
                  </a:lnTo>
                  <a:lnTo>
                    <a:pt x="117625" y="174371"/>
                  </a:lnTo>
                  <a:lnTo>
                    <a:pt x="118260" y="173355"/>
                  </a:lnTo>
                  <a:lnTo>
                    <a:pt x="118641" y="172466"/>
                  </a:lnTo>
                  <a:lnTo>
                    <a:pt x="118895" y="171704"/>
                  </a:lnTo>
                  <a:lnTo>
                    <a:pt x="119149" y="171069"/>
                  </a:lnTo>
                  <a:lnTo>
                    <a:pt x="119222" y="170561"/>
                  </a:lnTo>
                  <a:lnTo>
                    <a:pt x="70254" y="170561"/>
                  </a:lnTo>
                  <a:lnTo>
                    <a:pt x="65301" y="169672"/>
                  </a:lnTo>
                  <a:lnTo>
                    <a:pt x="35456" y="137795"/>
                  </a:lnTo>
                  <a:lnTo>
                    <a:pt x="31011" y="115062"/>
                  </a:lnTo>
                  <a:lnTo>
                    <a:pt x="31265" y="108585"/>
                  </a:lnTo>
                  <a:lnTo>
                    <a:pt x="31392" y="102235"/>
                  </a:lnTo>
                  <a:lnTo>
                    <a:pt x="32535" y="96520"/>
                  </a:lnTo>
                  <a:lnTo>
                    <a:pt x="34694" y="91567"/>
                  </a:lnTo>
                  <a:lnTo>
                    <a:pt x="36726" y="86614"/>
                  </a:lnTo>
                  <a:lnTo>
                    <a:pt x="39647" y="82550"/>
                  </a:lnTo>
                  <a:lnTo>
                    <a:pt x="43584" y="79248"/>
                  </a:lnTo>
                  <a:lnTo>
                    <a:pt x="47394" y="75946"/>
                  </a:lnTo>
                  <a:lnTo>
                    <a:pt x="52093" y="73660"/>
                  </a:lnTo>
                  <a:lnTo>
                    <a:pt x="57681" y="72262"/>
                  </a:lnTo>
                  <a:lnTo>
                    <a:pt x="62761" y="71120"/>
                  </a:lnTo>
                  <a:lnTo>
                    <a:pt x="67333" y="70738"/>
                  </a:lnTo>
                  <a:lnTo>
                    <a:pt x="96226" y="70738"/>
                  </a:lnTo>
                  <a:lnTo>
                    <a:pt x="95781" y="68072"/>
                  </a:lnTo>
                  <a:lnTo>
                    <a:pt x="95527" y="66167"/>
                  </a:lnTo>
                  <a:lnTo>
                    <a:pt x="94511" y="61975"/>
                  </a:lnTo>
                  <a:lnTo>
                    <a:pt x="94003" y="60325"/>
                  </a:lnTo>
                  <a:lnTo>
                    <a:pt x="93241" y="57531"/>
                  </a:lnTo>
                  <a:lnTo>
                    <a:pt x="82319" y="48895"/>
                  </a:lnTo>
                  <a:lnTo>
                    <a:pt x="79525" y="48006"/>
                  </a:lnTo>
                  <a:lnTo>
                    <a:pt x="76477" y="47498"/>
                  </a:lnTo>
                  <a:lnTo>
                    <a:pt x="69746" y="46736"/>
                  </a:lnTo>
                  <a:close/>
                </a:path>
                <a:path w="353060" h="196850">
                  <a:moveTo>
                    <a:pt x="112926" y="149860"/>
                  </a:moveTo>
                  <a:lnTo>
                    <a:pt x="112291" y="149860"/>
                  </a:lnTo>
                  <a:lnTo>
                    <a:pt x="111529" y="149987"/>
                  </a:lnTo>
                  <a:lnTo>
                    <a:pt x="110640" y="150241"/>
                  </a:lnTo>
                  <a:lnTo>
                    <a:pt x="109370" y="151130"/>
                  </a:lnTo>
                  <a:lnTo>
                    <a:pt x="106576" y="154178"/>
                  </a:lnTo>
                  <a:lnTo>
                    <a:pt x="102385" y="158115"/>
                  </a:lnTo>
                  <a:lnTo>
                    <a:pt x="100099" y="160147"/>
                  </a:lnTo>
                  <a:lnTo>
                    <a:pt x="97178" y="162179"/>
                  </a:lnTo>
                  <a:lnTo>
                    <a:pt x="93749" y="164211"/>
                  </a:lnTo>
                  <a:lnTo>
                    <a:pt x="90320" y="166370"/>
                  </a:lnTo>
                  <a:lnTo>
                    <a:pt x="86129" y="167894"/>
                  </a:lnTo>
                  <a:lnTo>
                    <a:pt x="81049" y="169164"/>
                  </a:lnTo>
                  <a:lnTo>
                    <a:pt x="75461" y="170434"/>
                  </a:lnTo>
                  <a:lnTo>
                    <a:pt x="70254" y="170561"/>
                  </a:lnTo>
                  <a:lnTo>
                    <a:pt x="119222" y="170561"/>
                  </a:lnTo>
                  <a:lnTo>
                    <a:pt x="119129" y="166878"/>
                  </a:lnTo>
                  <a:lnTo>
                    <a:pt x="118997" y="165735"/>
                  </a:lnTo>
                  <a:lnTo>
                    <a:pt x="118749" y="164465"/>
                  </a:lnTo>
                  <a:lnTo>
                    <a:pt x="118514" y="162941"/>
                  </a:lnTo>
                  <a:lnTo>
                    <a:pt x="117981" y="161036"/>
                  </a:lnTo>
                  <a:lnTo>
                    <a:pt x="117498" y="158623"/>
                  </a:lnTo>
                  <a:lnTo>
                    <a:pt x="116736" y="156083"/>
                  </a:lnTo>
                  <a:lnTo>
                    <a:pt x="113434" y="149987"/>
                  </a:lnTo>
                  <a:lnTo>
                    <a:pt x="112926" y="149860"/>
                  </a:lnTo>
                  <a:close/>
                </a:path>
                <a:path w="353060" h="196850">
                  <a:moveTo>
                    <a:pt x="172877" y="54229"/>
                  </a:moveTo>
                  <a:lnTo>
                    <a:pt x="142644" y="54229"/>
                  </a:lnTo>
                  <a:lnTo>
                    <a:pt x="168933" y="167640"/>
                  </a:lnTo>
                  <a:lnTo>
                    <a:pt x="169187" y="168402"/>
                  </a:lnTo>
                  <a:lnTo>
                    <a:pt x="169568" y="169037"/>
                  </a:lnTo>
                  <a:lnTo>
                    <a:pt x="170203" y="169418"/>
                  </a:lnTo>
                  <a:lnTo>
                    <a:pt x="170711" y="169926"/>
                  </a:lnTo>
                  <a:lnTo>
                    <a:pt x="171600" y="170180"/>
                  </a:lnTo>
                  <a:lnTo>
                    <a:pt x="174013" y="170434"/>
                  </a:lnTo>
                  <a:lnTo>
                    <a:pt x="175537" y="170434"/>
                  </a:lnTo>
                  <a:lnTo>
                    <a:pt x="197381" y="163068"/>
                  </a:lnTo>
                  <a:lnTo>
                    <a:pt x="197762" y="162433"/>
                  </a:lnTo>
                  <a:lnTo>
                    <a:pt x="197857" y="161589"/>
                  </a:lnTo>
                  <a:lnTo>
                    <a:pt x="197635" y="161036"/>
                  </a:lnTo>
                  <a:lnTo>
                    <a:pt x="172877" y="54229"/>
                  </a:lnTo>
                  <a:close/>
                </a:path>
                <a:path w="353060" h="196850">
                  <a:moveTo>
                    <a:pt x="96226" y="70738"/>
                  </a:moveTo>
                  <a:lnTo>
                    <a:pt x="67333" y="70738"/>
                  </a:lnTo>
                  <a:lnTo>
                    <a:pt x="71270" y="71120"/>
                  </a:lnTo>
                  <a:lnTo>
                    <a:pt x="75207" y="71628"/>
                  </a:lnTo>
                  <a:lnTo>
                    <a:pt x="91082" y="76835"/>
                  </a:lnTo>
                  <a:lnTo>
                    <a:pt x="92606" y="77088"/>
                  </a:lnTo>
                  <a:lnTo>
                    <a:pt x="94384" y="76708"/>
                  </a:lnTo>
                  <a:lnTo>
                    <a:pt x="94892" y="76326"/>
                  </a:lnTo>
                  <a:lnTo>
                    <a:pt x="95273" y="75819"/>
                  </a:lnTo>
                  <a:lnTo>
                    <a:pt x="95781" y="75311"/>
                  </a:lnTo>
                  <a:lnTo>
                    <a:pt x="96035" y="74422"/>
                  </a:lnTo>
                  <a:lnTo>
                    <a:pt x="96194" y="73151"/>
                  </a:lnTo>
                  <a:lnTo>
                    <a:pt x="96226" y="70738"/>
                  </a:lnTo>
                  <a:close/>
                </a:path>
                <a:path w="353060" h="196850">
                  <a:moveTo>
                    <a:pt x="202334" y="15875"/>
                  </a:moveTo>
                  <a:lnTo>
                    <a:pt x="201699" y="15875"/>
                  </a:lnTo>
                  <a:lnTo>
                    <a:pt x="201064" y="16001"/>
                  </a:lnTo>
                  <a:lnTo>
                    <a:pt x="101877" y="39116"/>
                  </a:lnTo>
                  <a:lnTo>
                    <a:pt x="101242" y="39243"/>
                  </a:lnTo>
                  <a:lnTo>
                    <a:pt x="100607" y="39624"/>
                  </a:lnTo>
                  <a:lnTo>
                    <a:pt x="99845" y="40640"/>
                  </a:lnTo>
                  <a:lnTo>
                    <a:pt x="99464" y="41401"/>
                  </a:lnTo>
                  <a:lnTo>
                    <a:pt x="99210" y="43434"/>
                  </a:lnTo>
                  <a:lnTo>
                    <a:pt x="99210" y="44704"/>
                  </a:lnTo>
                  <a:lnTo>
                    <a:pt x="99464" y="46228"/>
                  </a:lnTo>
                  <a:lnTo>
                    <a:pt x="99642" y="48006"/>
                  </a:lnTo>
                  <a:lnTo>
                    <a:pt x="99972" y="49657"/>
                  </a:lnTo>
                  <a:lnTo>
                    <a:pt x="100503" y="51943"/>
                  </a:lnTo>
                  <a:lnTo>
                    <a:pt x="100816" y="53721"/>
                  </a:lnTo>
                  <a:lnTo>
                    <a:pt x="101006" y="54483"/>
                  </a:lnTo>
                  <a:lnTo>
                    <a:pt x="101369" y="55753"/>
                  </a:lnTo>
                  <a:lnTo>
                    <a:pt x="102004" y="57150"/>
                  </a:lnTo>
                  <a:lnTo>
                    <a:pt x="102512" y="58547"/>
                  </a:lnTo>
                  <a:lnTo>
                    <a:pt x="103020" y="59690"/>
                  </a:lnTo>
                  <a:lnTo>
                    <a:pt x="103655" y="60579"/>
                  </a:lnTo>
                  <a:lnTo>
                    <a:pt x="104163" y="61341"/>
                  </a:lnTo>
                  <a:lnTo>
                    <a:pt x="104798" y="61975"/>
                  </a:lnTo>
                  <a:lnTo>
                    <a:pt x="105306" y="62230"/>
                  </a:lnTo>
                  <a:lnTo>
                    <a:pt x="105941" y="62611"/>
                  </a:lnTo>
                  <a:lnTo>
                    <a:pt x="106703" y="62611"/>
                  </a:lnTo>
                  <a:lnTo>
                    <a:pt x="107338" y="62484"/>
                  </a:lnTo>
                  <a:lnTo>
                    <a:pt x="142644" y="54229"/>
                  </a:lnTo>
                  <a:lnTo>
                    <a:pt x="172877" y="54229"/>
                  </a:lnTo>
                  <a:lnTo>
                    <a:pt x="171346" y="47625"/>
                  </a:lnTo>
                  <a:lnTo>
                    <a:pt x="206525" y="39370"/>
                  </a:lnTo>
                  <a:lnTo>
                    <a:pt x="207160" y="39243"/>
                  </a:lnTo>
                  <a:lnTo>
                    <a:pt x="207668" y="38862"/>
                  </a:lnTo>
                  <a:lnTo>
                    <a:pt x="208176" y="38354"/>
                  </a:lnTo>
                  <a:lnTo>
                    <a:pt x="208557" y="37719"/>
                  </a:lnTo>
                  <a:lnTo>
                    <a:pt x="208938" y="36957"/>
                  </a:lnTo>
                  <a:lnTo>
                    <a:pt x="209192" y="35051"/>
                  </a:lnTo>
                  <a:lnTo>
                    <a:pt x="209192" y="33782"/>
                  </a:lnTo>
                  <a:lnTo>
                    <a:pt x="209065" y="32258"/>
                  </a:lnTo>
                  <a:lnTo>
                    <a:pt x="208811" y="30734"/>
                  </a:lnTo>
                  <a:lnTo>
                    <a:pt x="208557" y="28829"/>
                  </a:lnTo>
                  <a:lnTo>
                    <a:pt x="208049" y="26797"/>
                  </a:lnTo>
                  <a:lnTo>
                    <a:pt x="207541" y="24637"/>
                  </a:lnTo>
                  <a:lnTo>
                    <a:pt x="207033" y="22733"/>
                  </a:lnTo>
                  <a:lnTo>
                    <a:pt x="202969" y="16256"/>
                  </a:lnTo>
                  <a:lnTo>
                    <a:pt x="202334" y="15875"/>
                  </a:lnTo>
                  <a:close/>
                </a:path>
                <a:path w="353060" h="196850">
                  <a:moveTo>
                    <a:pt x="270914" y="0"/>
                  </a:moveTo>
                  <a:lnTo>
                    <a:pt x="269390" y="0"/>
                  </a:lnTo>
                  <a:lnTo>
                    <a:pt x="267358" y="254"/>
                  </a:lnTo>
                  <a:lnTo>
                    <a:pt x="264818" y="635"/>
                  </a:lnTo>
                  <a:lnTo>
                    <a:pt x="262278" y="1143"/>
                  </a:lnTo>
                  <a:lnTo>
                    <a:pt x="258849" y="1905"/>
                  </a:lnTo>
                  <a:lnTo>
                    <a:pt x="250848" y="3810"/>
                  </a:lnTo>
                  <a:lnTo>
                    <a:pt x="247927" y="4445"/>
                  </a:lnTo>
                  <a:lnTo>
                    <a:pt x="223035" y="147701"/>
                  </a:lnTo>
                  <a:lnTo>
                    <a:pt x="222852" y="153543"/>
                  </a:lnTo>
                  <a:lnTo>
                    <a:pt x="223035" y="155829"/>
                  </a:lnTo>
                  <a:lnTo>
                    <a:pt x="223543" y="156845"/>
                  </a:lnTo>
                  <a:lnTo>
                    <a:pt x="224432" y="157607"/>
                  </a:lnTo>
                  <a:lnTo>
                    <a:pt x="225321" y="158242"/>
                  </a:lnTo>
                  <a:lnTo>
                    <a:pt x="226845" y="158496"/>
                  </a:lnTo>
                  <a:lnTo>
                    <a:pt x="230655" y="157988"/>
                  </a:lnTo>
                  <a:lnTo>
                    <a:pt x="250870" y="147701"/>
                  </a:lnTo>
                  <a:lnTo>
                    <a:pt x="253388" y="118364"/>
                  </a:lnTo>
                  <a:lnTo>
                    <a:pt x="306220" y="106045"/>
                  </a:lnTo>
                  <a:lnTo>
                    <a:pt x="341314" y="106045"/>
                  </a:lnTo>
                  <a:lnTo>
                    <a:pt x="334239" y="94869"/>
                  </a:lnTo>
                  <a:lnTo>
                    <a:pt x="254531" y="94869"/>
                  </a:lnTo>
                  <a:lnTo>
                    <a:pt x="260500" y="30480"/>
                  </a:lnTo>
                  <a:lnTo>
                    <a:pt x="293479" y="30480"/>
                  </a:lnTo>
                  <a:lnTo>
                    <a:pt x="276756" y="4063"/>
                  </a:lnTo>
                  <a:lnTo>
                    <a:pt x="275994" y="2794"/>
                  </a:lnTo>
                  <a:lnTo>
                    <a:pt x="275232" y="1778"/>
                  </a:lnTo>
                  <a:lnTo>
                    <a:pt x="274343" y="1143"/>
                  </a:lnTo>
                  <a:lnTo>
                    <a:pt x="273581" y="508"/>
                  </a:lnTo>
                  <a:lnTo>
                    <a:pt x="272438" y="126"/>
                  </a:lnTo>
                  <a:lnTo>
                    <a:pt x="270914" y="0"/>
                  </a:lnTo>
                  <a:close/>
                </a:path>
                <a:path w="353060" h="196850">
                  <a:moveTo>
                    <a:pt x="341314" y="106045"/>
                  </a:moveTo>
                  <a:lnTo>
                    <a:pt x="306220" y="106045"/>
                  </a:lnTo>
                  <a:lnTo>
                    <a:pt x="322222" y="132080"/>
                  </a:lnTo>
                  <a:lnTo>
                    <a:pt x="322730" y="132969"/>
                  </a:lnTo>
                  <a:lnTo>
                    <a:pt x="323238" y="133731"/>
                  </a:lnTo>
                  <a:lnTo>
                    <a:pt x="323873" y="134112"/>
                  </a:lnTo>
                  <a:lnTo>
                    <a:pt x="324381" y="134620"/>
                  </a:lnTo>
                  <a:lnTo>
                    <a:pt x="325270" y="134874"/>
                  </a:lnTo>
                  <a:lnTo>
                    <a:pt x="326413" y="135001"/>
                  </a:lnTo>
                  <a:lnTo>
                    <a:pt x="327683" y="135001"/>
                  </a:lnTo>
                  <a:lnTo>
                    <a:pt x="329207" y="134874"/>
                  </a:lnTo>
                  <a:lnTo>
                    <a:pt x="333398" y="134112"/>
                  </a:lnTo>
                  <a:lnTo>
                    <a:pt x="336319" y="133477"/>
                  </a:lnTo>
                  <a:lnTo>
                    <a:pt x="340002" y="132715"/>
                  </a:lnTo>
                  <a:lnTo>
                    <a:pt x="352194" y="128016"/>
                  </a:lnTo>
                  <a:lnTo>
                    <a:pt x="352829" y="127127"/>
                  </a:lnTo>
                  <a:lnTo>
                    <a:pt x="352829" y="125857"/>
                  </a:lnTo>
                  <a:lnTo>
                    <a:pt x="352321" y="124460"/>
                  </a:lnTo>
                  <a:lnTo>
                    <a:pt x="351686" y="122936"/>
                  </a:lnTo>
                  <a:lnTo>
                    <a:pt x="350670" y="121031"/>
                  </a:lnTo>
                  <a:lnTo>
                    <a:pt x="349273" y="118618"/>
                  </a:lnTo>
                  <a:lnTo>
                    <a:pt x="341314" y="106045"/>
                  </a:lnTo>
                  <a:close/>
                </a:path>
                <a:path w="353060" h="196850">
                  <a:moveTo>
                    <a:pt x="293479" y="30480"/>
                  </a:moveTo>
                  <a:lnTo>
                    <a:pt x="260627" y="30480"/>
                  </a:lnTo>
                  <a:lnTo>
                    <a:pt x="294409" y="85598"/>
                  </a:lnTo>
                  <a:lnTo>
                    <a:pt x="254531" y="94869"/>
                  </a:lnTo>
                  <a:lnTo>
                    <a:pt x="334239" y="94869"/>
                  </a:lnTo>
                  <a:lnTo>
                    <a:pt x="293479" y="3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8448194" y="1586306"/>
            <a:ext cx="1628775" cy="2655570"/>
            <a:chOff x="8448194" y="1586306"/>
            <a:chExt cx="1628775" cy="2655570"/>
          </a:xfrm>
        </p:grpSpPr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448194" y="1673914"/>
              <a:ext cx="1628743" cy="256781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90838" y="1586306"/>
              <a:ext cx="439546" cy="84917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74964" y="3137928"/>
              <a:ext cx="585977" cy="51128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755380" y="3137928"/>
              <a:ext cx="416826" cy="51128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866632" y="3137928"/>
              <a:ext cx="1088898" cy="511289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8607679" y="3187065"/>
            <a:ext cx="1200150" cy="562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1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Dit.</a:t>
            </a:r>
            <a:r>
              <a:rPr kumimoji="0" sz="18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Intelijen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12700" lvl="0" indent="0" algn="ctr" defTabSz="914400" rtl="0" eaLnBrk="1" fontAlgn="auto" latinLnBrk="0" hangingPunct="1">
              <a:lnSpc>
                <a:spcPts val="21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PPATK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7921752" y="731519"/>
            <a:ext cx="4269740" cy="5426710"/>
            <a:chOff x="7921752" y="731519"/>
            <a:chExt cx="4269740" cy="5426710"/>
          </a:xfrm>
        </p:grpSpPr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921752" y="731519"/>
              <a:ext cx="4269486" cy="542620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113296" y="3964812"/>
              <a:ext cx="179818" cy="61772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1154029" y="3572637"/>
              <a:ext cx="158115" cy="322580"/>
            </a:xfrm>
            <a:custGeom>
              <a:avLst/>
              <a:gdLst/>
              <a:ahLst/>
              <a:cxnLst/>
              <a:rect l="l" t="t" r="r" b="b"/>
              <a:pathLst>
                <a:path w="158115" h="322579">
                  <a:moveTo>
                    <a:pt x="68246" y="198189"/>
                  </a:moveTo>
                  <a:lnTo>
                    <a:pt x="28348" y="210048"/>
                  </a:lnTo>
                  <a:lnTo>
                    <a:pt x="6357" y="242919"/>
                  </a:lnTo>
                  <a:lnTo>
                    <a:pt x="126" y="305307"/>
                  </a:lnTo>
                  <a:lnTo>
                    <a:pt x="0" y="307848"/>
                  </a:lnTo>
                  <a:lnTo>
                    <a:pt x="635" y="309880"/>
                  </a:lnTo>
                  <a:lnTo>
                    <a:pt x="134493" y="321944"/>
                  </a:lnTo>
                  <a:lnTo>
                    <a:pt x="137795" y="322199"/>
                  </a:lnTo>
                  <a:lnTo>
                    <a:pt x="140207" y="321437"/>
                  </a:lnTo>
                  <a:lnTo>
                    <a:pt x="143382" y="318262"/>
                  </a:lnTo>
                  <a:lnTo>
                    <a:pt x="144145" y="316230"/>
                  </a:lnTo>
                  <a:lnTo>
                    <a:pt x="145561" y="291973"/>
                  </a:lnTo>
                  <a:lnTo>
                    <a:pt x="122300" y="291973"/>
                  </a:lnTo>
                  <a:lnTo>
                    <a:pt x="24256" y="286131"/>
                  </a:lnTo>
                  <a:lnTo>
                    <a:pt x="25317" y="268350"/>
                  </a:lnTo>
                  <a:lnTo>
                    <a:pt x="25653" y="262381"/>
                  </a:lnTo>
                  <a:lnTo>
                    <a:pt x="27304" y="255143"/>
                  </a:lnTo>
                  <a:lnTo>
                    <a:pt x="30099" y="249808"/>
                  </a:lnTo>
                  <a:lnTo>
                    <a:pt x="32766" y="244348"/>
                  </a:lnTo>
                  <a:lnTo>
                    <a:pt x="36449" y="240030"/>
                  </a:lnTo>
                  <a:lnTo>
                    <a:pt x="45466" y="233552"/>
                  </a:lnTo>
                  <a:lnTo>
                    <a:pt x="50673" y="231267"/>
                  </a:lnTo>
                  <a:lnTo>
                    <a:pt x="62611" y="228726"/>
                  </a:lnTo>
                  <a:lnTo>
                    <a:pt x="68961" y="228345"/>
                  </a:lnTo>
                  <a:lnTo>
                    <a:pt x="136896" y="228345"/>
                  </a:lnTo>
                  <a:lnTo>
                    <a:pt x="136215" y="227123"/>
                  </a:lnTo>
                  <a:lnTo>
                    <a:pt x="102977" y="202820"/>
                  </a:lnTo>
                  <a:lnTo>
                    <a:pt x="76580" y="198374"/>
                  </a:lnTo>
                  <a:lnTo>
                    <a:pt x="68246" y="198189"/>
                  </a:lnTo>
                  <a:close/>
                </a:path>
                <a:path w="158115" h="322579">
                  <a:moveTo>
                    <a:pt x="136896" y="228345"/>
                  </a:moveTo>
                  <a:lnTo>
                    <a:pt x="68961" y="228345"/>
                  </a:lnTo>
                  <a:lnTo>
                    <a:pt x="84200" y="229235"/>
                  </a:lnTo>
                  <a:lnTo>
                    <a:pt x="91440" y="230505"/>
                  </a:lnTo>
                  <a:lnTo>
                    <a:pt x="97536" y="232790"/>
                  </a:lnTo>
                  <a:lnTo>
                    <a:pt x="103631" y="234950"/>
                  </a:lnTo>
                  <a:lnTo>
                    <a:pt x="108712" y="237998"/>
                  </a:lnTo>
                  <a:lnTo>
                    <a:pt x="112649" y="241935"/>
                  </a:lnTo>
                  <a:lnTo>
                    <a:pt x="116713" y="245871"/>
                  </a:lnTo>
                  <a:lnTo>
                    <a:pt x="119506" y="250570"/>
                  </a:lnTo>
                  <a:lnTo>
                    <a:pt x="121285" y="256158"/>
                  </a:lnTo>
                  <a:lnTo>
                    <a:pt x="123063" y="261874"/>
                  </a:lnTo>
                  <a:lnTo>
                    <a:pt x="123674" y="268350"/>
                  </a:lnTo>
                  <a:lnTo>
                    <a:pt x="123603" y="270111"/>
                  </a:lnTo>
                  <a:lnTo>
                    <a:pt x="123190" y="276732"/>
                  </a:lnTo>
                  <a:lnTo>
                    <a:pt x="122300" y="291973"/>
                  </a:lnTo>
                  <a:lnTo>
                    <a:pt x="145561" y="291973"/>
                  </a:lnTo>
                  <a:lnTo>
                    <a:pt x="146303" y="279400"/>
                  </a:lnTo>
                  <a:lnTo>
                    <a:pt x="146551" y="271399"/>
                  </a:lnTo>
                  <a:lnTo>
                    <a:pt x="146536" y="268350"/>
                  </a:lnTo>
                  <a:lnTo>
                    <a:pt x="139477" y="232981"/>
                  </a:lnTo>
                  <a:lnTo>
                    <a:pt x="136896" y="228345"/>
                  </a:lnTo>
                  <a:close/>
                </a:path>
                <a:path w="158115" h="322579">
                  <a:moveTo>
                    <a:pt x="14350" y="128396"/>
                  </a:moveTo>
                  <a:lnTo>
                    <a:pt x="13589" y="128396"/>
                  </a:lnTo>
                  <a:lnTo>
                    <a:pt x="12953" y="128524"/>
                  </a:lnTo>
                  <a:lnTo>
                    <a:pt x="11684" y="129539"/>
                  </a:lnTo>
                  <a:lnTo>
                    <a:pt x="11175" y="130301"/>
                  </a:lnTo>
                  <a:lnTo>
                    <a:pt x="10795" y="131444"/>
                  </a:lnTo>
                  <a:lnTo>
                    <a:pt x="10287" y="132587"/>
                  </a:lnTo>
                  <a:lnTo>
                    <a:pt x="8890" y="152019"/>
                  </a:lnTo>
                  <a:lnTo>
                    <a:pt x="9144" y="153415"/>
                  </a:lnTo>
                  <a:lnTo>
                    <a:pt x="111632" y="163702"/>
                  </a:lnTo>
                  <a:lnTo>
                    <a:pt x="115316" y="163830"/>
                  </a:lnTo>
                  <a:lnTo>
                    <a:pt x="118237" y="164337"/>
                  </a:lnTo>
                  <a:lnTo>
                    <a:pt x="128524" y="171576"/>
                  </a:lnTo>
                  <a:lnTo>
                    <a:pt x="129031" y="173100"/>
                  </a:lnTo>
                  <a:lnTo>
                    <a:pt x="129159" y="174879"/>
                  </a:lnTo>
                  <a:lnTo>
                    <a:pt x="129031" y="176911"/>
                  </a:lnTo>
                  <a:lnTo>
                    <a:pt x="129031" y="178815"/>
                  </a:lnTo>
                  <a:lnTo>
                    <a:pt x="128650" y="180594"/>
                  </a:lnTo>
                  <a:lnTo>
                    <a:pt x="128016" y="182118"/>
                  </a:lnTo>
                  <a:lnTo>
                    <a:pt x="127507" y="183514"/>
                  </a:lnTo>
                  <a:lnTo>
                    <a:pt x="126873" y="184785"/>
                  </a:lnTo>
                  <a:lnTo>
                    <a:pt x="126365" y="185927"/>
                  </a:lnTo>
                  <a:lnTo>
                    <a:pt x="125729" y="186944"/>
                  </a:lnTo>
                  <a:lnTo>
                    <a:pt x="125222" y="187960"/>
                  </a:lnTo>
                  <a:lnTo>
                    <a:pt x="124587" y="188849"/>
                  </a:lnTo>
                  <a:lnTo>
                    <a:pt x="124078" y="189611"/>
                  </a:lnTo>
                  <a:lnTo>
                    <a:pt x="123825" y="190373"/>
                  </a:lnTo>
                  <a:lnTo>
                    <a:pt x="123698" y="191769"/>
                  </a:lnTo>
                  <a:lnTo>
                    <a:pt x="123951" y="192405"/>
                  </a:lnTo>
                  <a:lnTo>
                    <a:pt x="124714" y="193420"/>
                  </a:lnTo>
                  <a:lnTo>
                    <a:pt x="125349" y="193929"/>
                  </a:lnTo>
                  <a:lnTo>
                    <a:pt x="126365" y="194182"/>
                  </a:lnTo>
                  <a:lnTo>
                    <a:pt x="127380" y="194563"/>
                  </a:lnTo>
                  <a:lnTo>
                    <a:pt x="128650" y="194818"/>
                  </a:lnTo>
                  <a:lnTo>
                    <a:pt x="130428" y="194944"/>
                  </a:lnTo>
                  <a:lnTo>
                    <a:pt x="132206" y="195199"/>
                  </a:lnTo>
                  <a:lnTo>
                    <a:pt x="134239" y="195452"/>
                  </a:lnTo>
                  <a:lnTo>
                    <a:pt x="136778" y="195580"/>
                  </a:lnTo>
                  <a:lnTo>
                    <a:pt x="138811" y="195706"/>
                  </a:lnTo>
                  <a:lnTo>
                    <a:pt x="142875" y="195706"/>
                  </a:lnTo>
                  <a:lnTo>
                    <a:pt x="144018" y="195580"/>
                  </a:lnTo>
                  <a:lnTo>
                    <a:pt x="150241" y="191135"/>
                  </a:lnTo>
                  <a:lnTo>
                    <a:pt x="151002" y="189864"/>
                  </a:lnTo>
                  <a:lnTo>
                    <a:pt x="151638" y="188340"/>
                  </a:lnTo>
                  <a:lnTo>
                    <a:pt x="152907" y="184785"/>
                  </a:lnTo>
                  <a:lnTo>
                    <a:pt x="153416" y="182752"/>
                  </a:lnTo>
                  <a:lnTo>
                    <a:pt x="153797" y="180594"/>
                  </a:lnTo>
                  <a:lnTo>
                    <a:pt x="154304" y="178435"/>
                  </a:lnTo>
                  <a:lnTo>
                    <a:pt x="154813" y="173989"/>
                  </a:lnTo>
                  <a:lnTo>
                    <a:pt x="155103" y="168656"/>
                  </a:lnTo>
                  <a:lnTo>
                    <a:pt x="155045" y="165607"/>
                  </a:lnTo>
                  <a:lnTo>
                    <a:pt x="127000" y="135636"/>
                  </a:lnTo>
                  <a:lnTo>
                    <a:pt x="121157" y="134746"/>
                  </a:lnTo>
                  <a:lnTo>
                    <a:pt x="14350" y="128396"/>
                  </a:lnTo>
                  <a:close/>
                </a:path>
                <a:path w="158115" h="322579">
                  <a:moveTo>
                    <a:pt x="56134" y="0"/>
                  </a:moveTo>
                  <a:lnTo>
                    <a:pt x="21209" y="23367"/>
                  </a:lnTo>
                  <a:lnTo>
                    <a:pt x="18253" y="32003"/>
                  </a:lnTo>
                  <a:lnTo>
                    <a:pt x="17118" y="36194"/>
                  </a:lnTo>
                  <a:lnTo>
                    <a:pt x="16382" y="39750"/>
                  </a:lnTo>
                  <a:lnTo>
                    <a:pt x="15875" y="42799"/>
                  </a:lnTo>
                  <a:lnTo>
                    <a:pt x="15113" y="49149"/>
                  </a:lnTo>
                  <a:lnTo>
                    <a:pt x="14925" y="53593"/>
                  </a:lnTo>
                  <a:lnTo>
                    <a:pt x="12953" y="86613"/>
                  </a:lnTo>
                  <a:lnTo>
                    <a:pt x="12826" y="89535"/>
                  </a:lnTo>
                  <a:lnTo>
                    <a:pt x="13462" y="91948"/>
                  </a:lnTo>
                  <a:lnTo>
                    <a:pt x="15113" y="93852"/>
                  </a:lnTo>
                  <a:lnTo>
                    <a:pt x="16764" y="95885"/>
                  </a:lnTo>
                  <a:lnTo>
                    <a:pt x="19303" y="96900"/>
                  </a:lnTo>
                  <a:lnTo>
                    <a:pt x="22860" y="97155"/>
                  </a:lnTo>
                  <a:lnTo>
                    <a:pt x="152526" y="104648"/>
                  </a:lnTo>
                  <a:lnTo>
                    <a:pt x="153289" y="104775"/>
                  </a:lnTo>
                  <a:lnTo>
                    <a:pt x="157861" y="93218"/>
                  </a:lnTo>
                  <a:lnTo>
                    <a:pt x="158115" y="90424"/>
                  </a:lnTo>
                  <a:lnTo>
                    <a:pt x="158115" y="81406"/>
                  </a:lnTo>
                  <a:lnTo>
                    <a:pt x="157861" y="79882"/>
                  </a:lnTo>
                  <a:lnTo>
                    <a:pt x="157479" y="78739"/>
                  </a:lnTo>
                  <a:lnTo>
                    <a:pt x="157225" y="77596"/>
                  </a:lnTo>
                  <a:lnTo>
                    <a:pt x="156845" y="76707"/>
                  </a:lnTo>
                  <a:lnTo>
                    <a:pt x="156210" y="76200"/>
                  </a:lnTo>
                  <a:lnTo>
                    <a:pt x="155701" y="75692"/>
                  </a:lnTo>
                  <a:lnTo>
                    <a:pt x="155067" y="75437"/>
                  </a:lnTo>
                  <a:lnTo>
                    <a:pt x="154304" y="75437"/>
                  </a:lnTo>
                  <a:lnTo>
                    <a:pt x="108203" y="72643"/>
                  </a:lnTo>
                  <a:lnTo>
                    <a:pt x="108285" y="71374"/>
                  </a:lnTo>
                  <a:lnTo>
                    <a:pt x="85598" y="71374"/>
                  </a:lnTo>
                  <a:lnTo>
                    <a:pt x="36702" y="68452"/>
                  </a:lnTo>
                  <a:lnTo>
                    <a:pt x="37465" y="56006"/>
                  </a:lnTo>
                  <a:lnTo>
                    <a:pt x="37592" y="52958"/>
                  </a:lnTo>
                  <a:lnTo>
                    <a:pt x="37973" y="50037"/>
                  </a:lnTo>
                  <a:lnTo>
                    <a:pt x="38607" y="47243"/>
                  </a:lnTo>
                  <a:lnTo>
                    <a:pt x="39116" y="44323"/>
                  </a:lnTo>
                  <a:lnTo>
                    <a:pt x="40259" y="41656"/>
                  </a:lnTo>
                  <a:lnTo>
                    <a:pt x="42037" y="39115"/>
                  </a:lnTo>
                  <a:lnTo>
                    <a:pt x="43688" y="36702"/>
                  </a:lnTo>
                  <a:lnTo>
                    <a:pt x="46227" y="34670"/>
                  </a:lnTo>
                  <a:lnTo>
                    <a:pt x="49656" y="33020"/>
                  </a:lnTo>
                  <a:lnTo>
                    <a:pt x="52959" y="31496"/>
                  </a:lnTo>
                  <a:lnTo>
                    <a:pt x="57276" y="30734"/>
                  </a:lnTo>
                  <a:lnTo>
                    <a:pt x="105822" y="30734"/>
                  </a:lnTo>
                  <a:lnTo>
                    <a:pt x="105282" y="28575"/>
                  </a:lnTo>
                  <a:lnTo>
                    <a:pt x="77089" y="2539"/>
                  </a:lnTo>
                  <a:lnTo>
                    <a:pt x="61975" y="380"/>
                  </a:lnTo>
                  <a:lnTo>
                    <a:pt x="56134" y="0"/>
                  </a:lnTo>
                  <a:close/>
                </a:path>
                <a:path w="158115" h="322579">
                  <a:moveTo>
                    <a:pt x="105822" y="30734"/>
                  </a:moveTo>
                  <a:lnTo>
                    <a:pt x="57276" y="30734"/>
                  </a:lnTo>
                  <a:lnTo>
                    <a:pt x="62229" y="31114"/>
                  </a:lnTo>
                  <a:lnTo>
                    <a:pt x="66040" y="31241"/>
                  </a:lnTo>
                  <a:lnTo>
                    <a:pt x="69342" y="32003"/>
                  </a:lnTo>
                  <a:lnTo>
                    <a:pt x="72517" y="33274"/>
                  </a:lnTo>
                  <a:lnTo>
                    <a:pt x="75565" y="34417"/>
                  </a:lnTo>
                  <a:lnTo>
                    <a:pt x="78231" y="36194"/>
                  </a:lnTo>
                  <a:lnTo>
                    <a:pt x="80391" y="38354"/>
                  </a:lnTo>
                  <a:lnTo>
                    <a:pt x="82550" y="40386"/>
                  </a:lnTo>
                  <a:lnTo>
                    <a:pt x="84074" y="43180"/>
                  </a:lnTo>
                  <a:lnTo>
                    <a:pt x="85217" y="46355"/>
                  </a:lnTo>
                  <a:lnTo>
                    <a:pt x="86232" y="49530"/>
                  </a:lnTo>
                  <a:lnTo>
                    <a:pt x="86614" y="53593"/>
                  </a:lnTo>
                  <a:lnTo>
                    <a:pt x="85598" y="71374"/>
                  </a:lnTo>
                  <a:lnTo>
                    <a:pt x="108285" y="71374"/>
                  </a:lnTo>
                  <a:lnTo>
                    <a:pt x="108966" y="60706"/>
                  </a:lnTo>
                  <a:lnTo>
                    <a:pt x="109399" y="52577"/>
                  </a:lnTo>
                  <a:lnTo>
                    <a:pt x="109320" y="49149"/>
                  </a:lnTo>
                  <a:lnTo>
                    <a:pt x="108839" y="42799"/>
                  </a:lnTo>
                  <a:lnTo>
                    <a:pt x="105822" y="307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5490CE80-D17B-4FE7-830B-B6F4B35B9242}"/>
              </a:ext>
            </a:extLst>
          </p:cNvPr>
          <p:cNvSpPr/>
          <p:nvPr/>
        </p:nvSpPr>
        <p:spPr>
          <a:xfrm>
            <a:off x="10677525" y="66675"/>
            <a:ext cx="1514475" cy="895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FD4D4F-A210-3321-E777-D690128B72EF}"/>
              </a:ext>
            </a:extLst>
          </p:cNvPr>
          <p:cNvSpPr/>
          <p:nvPr/>
        </p:nvSpPr>
        <p:spPr>
          <a:xfrm>
            <a:off x="0" y="6424396"/>
            <a:ext cx="5598826" cy="260714"/>
          </a:xfrm>
          <a:prstGeom prst="roundRect">
            <a:avLst/>
          </a:prstGeom>
          <a:solidFill>
            <a:srgbClr val="001F5F"/>
          </a:solidFill>
          <a:ln>
            <a:solidFill>
              <a:srgbClr val="001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3642</Words>
  <Application>Microsoft Office PowerPoint</Application>
  <PresentationFormat>Widescreen</PresentationFormat>
  <Paragraphs>456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Arial</vt:lpstr>
      <vt:lpstr>Arial Black</vt:lpstr>
      <vt:lpstr>Arial MT</vt:lpstr>
      <vt:lpstr>Arial Narrow</vt:lpstr>
      <vt:lpstr>Calibri</vt:lpstr>
      <vt:lpstr>Calibri Light</vt:lpstr>
      <vt:lpstr>Carlito</vt:lpstr>
      <vt:lpstr>Noto Sans</vt:lpstr>
      <vt:lpstr>Open Sans</vt:lpstr>
      <vt:lpstr>Times New Roman</vt:lpstr>
      <vt:lpstr>Wingdings</vt:lpstr>
      <vt:lpstr>Office Theme</vt:lpstr>
      <vt:lpstr>1_Office Theme</vt:lpstr>
      <vt:lpstr>PowerPoint Presentation</vt:lpstr>
      <vt:lpstr>Sejarah AR &amp; SP2DK</vt:lpstr>
      <vt:lpstr>PowerPoint Presentation</vt:lpstr>
      <vt:lpstr>PowerPoint Presentation</vt:lpstr>
      <vt:lpstr>Sumber Data SP2DK</vt:lpstr>
      <vt:lpstr>Sumber Data SP2DK</vt:lpstr>
      <vt:lpstr>Sumber Data SP2DK</vt:lpstr>
      <vt:lpstr>Sumber Data SP2DK</vt:lpstr>
      <vt:lpstr>Sumber Data SP2DK</vt:lpstr>
      <vt:lpstr>Sumber Data SP2DK</vt:lpstr>
      <vt:lpstr>Sumber Data SP2DK</vt:lpstr>
      <vt:lpstr>CRM</vt:lpstr>
      <vt:lpstr>Sumber Data SP2DK</vt:lpstr>
      <vt:lpstr>Sumber Data SP2DK</vt:lpstr>
      <vt:lpstr>Sumber Data SP2DK</vt:lpstr>
      <vt:lpstr>Sumber Data SP2DK</vt:lpstr>
      <vt:lpstr>Sumber Data SP2DK</vt:lpstr>
      <vt:lpstr>Sumber Data SP2DK</vt:lpstr>
      <vt:lpstr>Sumber Data SP2DK</vt:lpstr>
      <vt:lpstr>Sumber Data SP2DK</vt:lpstr>
      <vt:lpstr>Sumber Data SP2DK</vt:lpstr>
      <vt:lpstr>Equalisasi</vt:lpstr>
      <vt:lpstr>Sumber Data SP2DK</vt:lpstr>
      <vt:lpstr>Penelitian Sumber Data</vt:lpstr>
      <vt:lpstr>Merespon SP2DK</vt:lpstr>
      <vt:lpstr>Merespon SP2DK</vt:lpstr>
      <vt:lpstr>Apakah Setiap SP2DK Pasti Ada Realisasi?</vt:lpstr>
      <vt:lpstr>Kinerja LPH2DK tahun 2022</vt:lpstr>
      <vt:lpstr>Usul Pemeriksaan</vt:lpstr>
      <vt:lpstr>Usul Pemeriksaan</vt:lpstr>
      <vt:lpstr>Usul Pemeriksaan</vt:lpstr>
      <vt:lpstr>Usul Pemeriksaan</vt:lpstr>
      <vt:lpstr>Usul Pemeriksaan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Tantio Himawan</dc:creator>
  <cp:lastModifiedBy>Diana FT</cp:lastModifiedBy>
  <cp:revision>29</cp:revision>
  <cp:lastPrinted>2023-06-06T14:28:38Z</cp:lastPrinted>
  <dcterms:created xsi:type="dcterms:W3CDTF">2022-11-24T02:12:38Z</dcterms:created>
  <dcterms:modified xsi:type="dcterms:W3CDTF">2023-09-20T06:50:15Z</dcterms:modified>
</cp:coreProperties>
</file>